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9"/>
  </p:notesMasterIdLst>
  <p:handoutMasterIdLst>
    <p:handoutMasterId r:id="rId30"/>
  </p:handoutMasterIdLst>
  <p:sldIdLst>
    <p:sldId id="373" r:id="rId5"/>
    <p:sldId id="459" r:id="rId6"/>
    <p:sldId id="514" r:id="rId7"/>
    <p:sldId id="517" r:id="rId8"/>
    <p:sldId id="533" r:id="rId9"/>
    <p:sldId id="518" r:id="rId10"/>
    <p:sldId id="536" r:id="rId11"/>
    <p:sldId id="537" r:id="rId12"/>
    <p:sldId id="535" r:id="rId13"/>
    <p:sldId id="538" r:id="rId14"/>
    <p:sldId id="539" r:id="rId15"/>
    <p:sldId id="521" r:id="rId16"/>
    <p:sldId id="522" r:id="rId17"/>
    <p:sldId id="523" r:id="rId18"/>
    <p:sldId id="515" r:id="rId19"/>
    <p:sldId id="524" r:id="rId20"/>
    <p:sldId id="516" r:id="rId21"/>
    <p:sldId id="525" r:id="rId22"/>
    <p:sldId id="541" r:id="rId23"/>
    <p:sldId id="540" r:id="rId24"/>
    <p:sldId id="529" r:id="rId25"/>
    <p:sldId id="531" r:id="rId26"/>
    <p:sldId id="530" r:id="rId27"/>
    <p:sldId id="491" r:id="rId28"/>
  </p:sldIdLst>
  <p:sldSz cx="12436475" cy="6994525"/>
  <p:notesSz cx="7010400" cy="9296400"/>
  <p:defaultTextStyle>
    <a:defPPr>
      <a:defRPr lang="en-US"/>
    </a:defPPr>
    <a:lvl1pPr marL="0" algn="l" defTabSz="1110145" rtl="0" eaLnBrk="1" latinLnBrk="0" hangingPunct="1">
      <a:defRPr sz="2200" kern="1200">
        <a:solidFill>
          <a:schemeClr val="tx1"/>
        </a:solidFill>
        <a:latin typeface="+mn-lt"/>
        <a:ea typeface="+mn-ea"/>
        <a:cs typeface="+mn-cs"/>
      </a:defRPr>
    </a:lvl1pPr>
    <a:lvl2pPr marL="555073" algn="l" defTabSz="1110145" rtl="0" eaLnBrk="1" latinLnBrk="0" hangingPunct="1">
      <a:defRPr sz="2200" kern="1200">
        <a:solidFill>
          <a:schemeClr val="tx1"/>
        </a:solidFill>
        <a:latin typeface="+mn-lt"/>
        <a:ea typeface="+mn-ea"/>
        <a:cs typeface="+mn-cs"/>
      </a:defRPr>
    </a:lvl2pPr>
    <a:lvl3pPr marL="1110145" algn="l" defTabSz="1110145" rtl="0" eaLnBrk="1" latinLnBrk="0" hangingPunct="1">
      <a:defRPr sz="2200" kern="1200">
        <a:solidFill>
          <a:schemeClr val="tx1"/>
        </a:solidFill>
        <a:latin typeface="+mn-lt"/>
        <a:ea typeface="+mn-ea"/>
        <a:cs typeface="+mn-cs"/>
      </a:defRPr>
    </a:lvl3pPr>
    <a:lvl4pPr marL="1665219" algn="l" defTabSz="1110145" rtl="0" eaLnBrk="1" latinLnBrk="0" hangingPunct="1">
      <a:defRPr sz="2200" kern="1200">
        <a:solidFill>
          <a:schemeClr val="tx1"/>
        </a:solidFill>
        <a:latin typeface="+mn-lt"/>
        <a:ea typeface="+mn-ea"/>
        <a:cs typeface="+mn-cs"/>
      </a:defRPr>
    </a:lvl4pPr>
    <a:lvl5pPr marL="2220293" algn="l" defTabSz="1110145" rtl="0" eaLnBrk="1" latinLnBrk="0" hangingPunct="1">
      <a:defRPr sz="2200" kern="1200">
        <a:solidFill>
          <a:schemeClr val="tx1"/>
        </a:solidFill>
        <a:latin typeface="+mn-lt"/>
        <a:ea typeface="+mn-ea"/>
        <a:cs typeface="+mn-cs"/>
      </a:defRPr>
    </a:lvl5pPr>
    <a:lvl6pPr marL="2775366" algn="l" defTabSz="1110145" rtl="0" eaLnBrk="1" latinLnBrk="0" hangingPunct="1">
      <a:defRPr sz="2200" kern="1200">
        <a:solidFill>
          <a:schemeClr val="tx1"/>
        </a:solidFill>
        <a:latin typeface="+mn-lt"/>
        <a:ea typeface="+mn-ea"/>
        <a:cs typeface="+mn-cs"/>
      </a:defRPr>
    </a:lvl6pPr>
    <a:lvl7pPr marL="3330439" algn="l" defTabSz="1110145" rtl="0" eaLnBrk="1" latinLnBrk="0" hangingPunct="1">
      <a:defRPr sz="2200" kern="1200">
        <a:solidFill>
          <a:schemeClr val="tx1"/>
        </a:solidFill>
        <a:latin typeface="+mn-lt"/>
        <a:ea typeface="+mn-ea"/>
        <a:cs typeface="+mn-cs"/>
      </a:defRPr>
    </a:lvl7pPr>
    <a:lvl8pPr marL="3885513" algn="l" defTabSz="1110145" rtl="0" eaLnBrk="1" latinLnBrk="0" hangingPunct="1">
      <a:defRPr sz="2200" kern="1200">
        <a:solidFill>
          <a:schemeClr val="tx1"/>
        </a:solidFill>
        <a:latin typeface="+mn-lt"/>
        <a:ea typeface="+mn-ea"/>
        <a:cs typeface="+mn-cs"/>
      </a:defRPr>
    </a:lvl8pPr>
    <a:lvl9pPr marL="4440586" algn="l" defTabSz="1110145"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3">
          <p15:clr>
            <a:srgbClr val="A4A3A4"/>
          </p15:clr>
        </p15:guide>
        <p15:guide id="2" pos="3917">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1B0"/>
    <a:srgbClr val="7F7F7F"/>
    <a:srgbClr val="0075B0"/>
    <a:srgbClr val="692C90"/>
    <a:srgbClr val="6F8F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6" autoAdjust="0"/>
    <p:restoredTop sz="89516" autoAdjust="0"/>
  </p:normalViewPr>
  <p:slideViewPr>
    <p:cSldViewPr>
      <p:cViewPr varScale="1">
        <p:scale>
          <a:sx n="88" d="100"/>
          <a:sy n="88" d="100"/>
        </p:scale>
        <p:origin x="90" y="546"/>
      </p:cViewPr>
      <p:guideLst>
        <p:guide orient="horz" pos="2203"/>
        <p:guide pos="3917"/>
      </p:guideLst>
    </p:cSldViewPr>
  </p:slideViewPr>
  <p:notesTextViewPr>
    <p:cViewPr>
      <p:scale>
        <a:sx n="1" d="1"/>
        <a:sy n="1" d="1"/>
      </p:scale>
      <p:origin x="0" y="0"/>
    </p:cViewPr>
  </p:notesTextViewPr>
  <p:sorterViewPr>
    <p:cViewPr>
      <p:scale>
        <a:sx n="50" d="100"/>
        <a:sy n="50" d="100"/>
      </p:scale>
      <p:origin x="0" y="0"/>
    </p:cViewPr>
  </p:sorterViewPr>
  <p:notesViewPr>
    <p:cSldViewPr>
      <p:cViewPr varScale="1">
        <p:scale>
          <a:sx n="85" d="100"/>
          <a:sy n="85" d="100"/>
        </p:scale>
        <p:origin x="-3786" y="-96"/>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7" tIns="46584" rIns="93167" bIns="46584"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7" tIns="46584" rIns="93167" bIns="46584" rtlCol="0"/>
          <a:lstStyle>
            <a:lvl1pPr algn="r">
              <a:defRPr sz="1200"/>
            </a:lvl1pPr>
          </a:lstStyle>
          <a:p>
            <a:fld id="{533EC4D0-C415-42A1-95E2-F8FB7048BAFD}" type="datetimeFigureOut">
              <a:rPr lang="en-US" smtClean="0"/>
              <a:t>11/15/2016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67" tIns="46584" rIns="93167" bIns="465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7" tIns="46584" rIns="93167" bIns="46584" rtlCol="0" anchor="b"/>
          <a:lstStyle>
            <a:lvl1pPr algn="r">
              <a:defRPr sz="1200"/>
            </a:lvl1pPr>
          </a:lstStyle>
          <a:p>
            <a:fld id="{9B9221BE-47CA-4D31-A7D8-C33899AC6DF6}" type="slidenum">
              <a:rPr lang="en-US" smtClean="0"/>
              <a:t>‹#›</a:t>
            </a:fld>
            <a:endParaRPr lang="en-US" dirty="0"/>
          </a:p>
        </p:txBody>
      </p:sp>
    </p:spTree>
    <p:extLst>
      <p:ext uri="{BB962C8B-B14F-4D97-AF65-F5344CB8AC3E}">
        <p14:creationId xmlns:p14="http://schemas.microsoft.com/office/powerpoint/2010/main" val="2261930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7" tIns="46584" rIns="93167" bIns="46584"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a:defRPr sz="1200"/>
            </a:lvl1pPr>
          </a:lstStyle>
          <a:p>
            <a:fld id="{488575EF-A4D5-46EE-ACB9-C9F682703883}" type="datetimeFigureOut">
              <a:rPr lang="en-US" smtClean="0"/>
              <a:t>11/15/2016</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67" tIns="46584" rIns="93167" bIns="46584"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67" tIns="46584" rIns="93167" bIns="4658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7" tIns="46584" rIns="93167"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a:defRPr sz="1200"/>
            </a:lvl1pPr>
          </a:lstStyle>
          <a:p>
            <a:fld id="{0CF81970-0ACA-4369-910F-ABC6223B1749}" type="slidenum">
              <a:rPr lang="en-US" smtClean="0"/>
              <a:t>‹#›</a:t>
            </a:fld>
            <a:endParaRPr lang="en-US" dirty="0"/>
          </a:p>
        </p:txBody>
      </p:sp>
    </p:spTree>
    <p:extLst>
      <p:ext uri="{BB962C8B-B14F-4D97-AF65-F5344CB8AC3E}">
        <p14:creationId xmlns:p14="http://schemas.microsoft.com/office/powerpoint/2010/main" val="3388166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81970-0ACA-4369-910F-ABC6223B1749}" type="slidenum">
              <a:rPr lang="en-US" smtClean="0"/>
              <a:t>1</a:t>
            </a:fld>
            <a:endParaRPr lang="en-US" dirty="0"/>
          </a:p>
        </p:txBody>
      </p:sp>
    </p:spTree>
    <p:extLst>
      <p:ext uri="{BB962C8B-B14F-4D97-AF65-F5344CB8AC3E}">
        <p14:creationId xmlns:p14="http://schemas.microsoft.com/office/powerpoint/2010/main" val="840920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32736" y="4030662"/>
            <a:ext cx="10571004" cy="762000"/>
          </a:xfrm>
        </p:spPr>
        <p:txBody>
          <a:bodyPr/>
          <a:lstStyle>
            <a:lvl1pPr>
              <a:defRPr>
                <a:solidFill>
                  <a:srgbClr val="00B1B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60437" y="4716462"/>
            <a:ext cx="8705533" cy="720690"/>
          </a:xfrm>
        </p:spPr>
        <p:txBody>
          <a:bodyPr/>
          <a:lstStyle>
            <a:lvl1pPr marL="0" indent="0" algn="l">
              <a:buNone/>
              <a:defRPr>
                <a:solidFill>
                  <a:schemeClr val="tx1">
                    <a:tint val="75000"/>
                  </a:schemeClr>
                </a:solidFill>
              </a:defRPr>
            </a:lvl1pPr>
            <a:lvl2pPr marL="555014" indent="0" algn="ctr">
              <a:buNone/>
              <a:defRPr>
                <a:solidFill>
                  <a:schemeClr val="tx1">
                    <a:tint val="75000"/>
                  </a:schemeClr>
                </a:solidFill>
              </a:defRPr>
            </a:lvl2pPr>
            <a:lvl3pPr marL="1110026" indent="0" algn="ctr">
              <a:buNone/>
              <a:defRPr>
                <a:solidFill>
                  <a:schemeClr val="tx1">
                    <a:tint val="75000"/>
                  </a:schemeClr>
                </a:solidFill>
              </a:defRPr>
            </a:lvl3pPr>
            <a:lvl4pPr marL="1665042" indent="0" algn="ctr">
              <a:buNone/>
              <a:defRPr>
                <a:solidFill>
                  <a:schemeClr val="tx1">
                    <a:tint val="75000"/>
                  </a:schemeClr>
                </a:solidFill>
              </a:defRPr>
            </a:lvl4pPr>
            <a:lvl5pPr marL="2220057" indent="0" algn="ctr">
              <a:buNone/>
              <a:defRPr>
                <a:solidFill>
                  <a:schemeClr val="tx1">
                    <a:tint val="75000"/>
                  </a:schemeClr>
                </a:solidFill>
              </a:defRPr>
            </a:lvl5pPr>
            <a:lvl6pPr marL="2775071" indent="0" algn="ctr">
              <a:buNone/>
              <a:defRPr>
                <a:solidFill>
                  <a:schemeClr val="tx1">
                    <a:tint val="75000"/>
                  </a:schemeClr>
                </a:solidFill>
              </a:defRPr>
            </a:lvl6pPr>
            <a:lvl7pPr marL="3330086" indent="0" algn="ctr">
              <a:buNone/>
              <a:defRPr>
                <a:solidFill>
                  <a:schemeClr val="tx1">
                    <a:tint val="75000"/>
                  </a:schemeClr>
                </a:solidFill>
              </a:defRPr>
            </a:lvl7pPr>
            <a:lvl8pPr marL="3885100" indent="0" algn="ctr">
              <a:buNone/>
              <a:defRPr>
                <a:solidFill>
                  <a:schemeClr val="tx1">
                    <a:tint val="75000"/>
                  </a:schemeClr>
                </a:solidFill>
              </a:defRPr>
            </a:lvl8pPr>
            <a:lvl9pPr marL="444011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708233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Placeholder 1"/>
          <p:cNvSpPr>
            <a:spLocks noGrp="1"/>
          </p:cNvSpPr>
          <p:nvPr>
            <p:ph type="title"/>
          </p:nvPr>
        </p:nvSpPr>
        <p:spPr>
          <a:xfrm>
            <a:off x="621824" y="144462"/>
            <a:ext cx="9711213" cy="778757"/>
          </a:xfrm>
          <a:prstGeom prst="rect">
            <a:avLst/>
          </a:prstGeom>
        </p:spPr>
        <p:txBody>
          <a:bodyPr vert="horz" lIns="111002" tIns="55501" rIns="111002" bIns="55501" rtlCol="0" anchor="ctr">
            <a:noAutofit/>
          </a:bodyPr>
          <a:lstStyle/>
          <a:p>
            <a:r>
              <a:rPr lang="en-US" smtClean="0"/>
              <a:t>Click to edit Master title style</a:t>
            </a:r>
            <a:endParaRPr lang="en-US" dirty="0"/>
          </a:p>
        </p:txBody>
      </p:sp>
    </p:spTree>
    <p:extLst>
      <p:ext uri="{BB962C8B-B14F-4D97-AF65-F5344CB8AC3E}">
        <p14:creationId xmlns:p14="http://schemas.microsoft.com/office/powerpoint/2010/main" val="1002554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263748" y="284962"/>
            <a:ext cx="3804352" cy="60878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46371" y="284962"/>
            <a:ext cx="11210100" cy="60878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37943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21824" y="6482893"/>
            <a:ext cx="2901844" cy="372394"/>
          </a:xfrm>
          <a:prstGeom prst="rect">
            <a:avLst/>
          </a:prstGeom>
        </p:spPr>
        <p:txBody>
          <a:bodyPr/>
          <a:lstStyle/>
          <a:p>
            <a:fld id="{ECBCFC00-4494-4743-A0CC-162DC483BD38}" type="datetimeFigureOut">
              <a:rPr lang="en-US" smtClean="0">
                <a:solidFill>
                  <a:prstClr val="black">
                    <a:tint val="75000"/>
                  </a:prstClr>
                </a:solidFill>
              </a:rPr>
              <a:pPr/>
              <a:t>11/15/2016</a:t>
            </a:fld>
            <a:endParaRPr lang="en-US" dirty="0">
              <a:solidFill>
                <a:prstClr val="black">
                  <a:tint val="75000"/>
                </a:prstClr>
              </a:solidFill>
            </a:endParaRPr>
          </a:p>
        </p:txBody>
      </p:sp>
      <p:sp>
        <p:nvSpPr>
          <p:cNvPr id="4" name="Footer Placeholder 3"/>
          <p:cNvSpPr>
            <a:spLocks noGrp="1"/>
          </p:cNvSpPr>
          <p:nvPr>
            <p:ph type="ftr" sz="quarter" idx="11"/>
          </p:nvPr>
        </p:nvSpPr>
        <p:spPr>
          <a:xfrm>
            <a:off x="4249129" y="6482893"/>
            <a:ext cx="3938217" cy="372394"/>
          </a:xfrm>
          <a:prstGeom prst="rect">
            <a:avLst/>
          </a:prstGeom>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8912807" y="6482893"/>
            <a:ext cx="2901844" cy="372394"/>
          </a:xfrm>
          <a:prstGeom prst="rect">
            <a:avLst/>
          </a:prstGeom>
        </p:spPr>
        <p:txBody>
          <a:bodyPr/>
          <a:lstStyle/>
          <a:p>
            <a:fld id="{6B1E0849-F377-46C6-AACD-FC08E438338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74457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Placeholder 1"/>
          <p:cNvSpPr>
            <a:spLocks noGrp="1"/>
          </p:cNvSpPr>
          <p:nvPr>
            <p:ph type="title"/>
          </p:nvPr>
        </p:nvSpPr>
        <p:spPr>
          <a:xfrm>
            <a:off x="621824" y="144462"/>
            <a:ext cx="9711213" cy="778757"/>
          </a:xfrm>
          <a:prstGeom prst="rect">
            <a:avLst/>
          </a:prstGeom>
        </p:spPr>
        <p:txBody>
          <a:bodyPr vert="horz" lIns="111002" tIns="55501" rIns="111002" bIns="55501" rtlCol="0" anchor="ctr">
            <a:noAutofit/>
          </a:bodyPr>
          <a:lstStyle/>
          <a:p>
            <a:r>
              <a:rPr lang="en-US" smtClean="0"/>
              <a:t>Click to edit Master title style</a:t>
            </a:r>
            <a:endParaRPr lang="en-US" dirty="0"/>
          </a:p>
        </p:txBody>
      </p:sp>
    </p:spTree>
    <p:extLst>
      <p:ext uri="{BB962C8B-B14F-4D97-AF65-F5344CB8AC3E}">
        <p14:creationId xmlns:p14="http://schemas.microsoft.com/office/powerpoint/2010/main" val="1856150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932736" y="1100172"/>
            <a:ext cx="10571004" cy="762000"/>
          </a:xfrm>
        </p:spPr>
        <p:txBody>
          <a:bodyPr/>
          <a:lstStyle>
            <a:lvl1pPr>
              <a:defRPr>
                <a:solidFill>
                  <a:srgbClr val="00B1B0"/>
                </a:solidFill>
              </a:defRPr>
            </a:lvl1pPr>
          </a:lstStyle>
          <a:p>
            <a:r>
              <a:rPr lang="en-US" dirty="0" smtClean="0"/>
              <a:t>CLICK TO EDIT MASTER TITLE STYLE</a:t>
            </a:r>
            <a:endParaRPr lang="en-US" dirty="0"/>
          </a:p>
        </p:txBody>
      </p:sp>
      <p:sp>
        <p:nvSpPr>
          <p:cNvPr id="5" name="Subtitle 2"/>
          <p:cNvSpPr>
            <a:spLocks noGrp="1"/>
          </p:cNvSpPr>
          <p:nvPr>
            <p:ph type="subTitle" idx="1"/>
          </p:nvPr>
        </p:nvSpPr>
        <p:spPr>
          <a:xfrm>
            <a:off x="960437" y="1785972"/>
            <a:ext cx="8705533" cy="720690"/>
          </a:xfrm>
        </p:spPr>
        <p:txBody>
          <a:bodyPr/>
          <a:lstStyle>
            <a:lvl1pPr marL="0" indent="0" algn="l">
              <a:buNone/>
              <a:defRPr>
                <a:solidFill>
                  <a:schemeClr val="tx1">
                    <a:tint val="75000"/>
                  </a:schemeClr>
                </a:solidFill>
              </a:defRPr>
            </a:lvl1pPr>
            <a:lvl2pPr marL="555014" indent="0" algn="ctr">
              <a:buNone/>
              <a:defRPr>
                <a:solidFill>
                  <a:schemeClr val="tx1">
                    <a:tint val="75000"/>
                  </a:schemeClr>
                </a:solidFill>
              </a:defRPr>
            </a:lvl2pPr>
            <a:lvl3pPr marL="1110026" indent="0" algn="ctr">
              <a:buNone/>
              <a:defRPr>
                <a:solidFill>
                  <a:schemeClr val="tx1">
                    <a:tint val="75000"/>
                  </a:schemeClr>
                </a:solidFill>
              </a:defRPr>
            </a:lvl3pPr>
            <a:lvl4pPr marL="1665042" indent="0" algn="ctr">
              <a:buNone/>
              <a:defRPr>
                <a:solidFill>
                  <a:schemeClr val="tx1">
                    <a:tint val="75000"/>
                  </a:schemeClr>
                </a:solidFill>
              </a:defRPr>
            </a:lvl4pPr>
            <a:lvl5pPr marL="2220057" indent="0" algn="ctr">
              <a:buNone/>
              <a:defRPr>
                <a:solidFill>
                  <a:schemeClr val="tx1">
                    <a:tint val="75000"/>
                  </a:schemeClr>
                </a:solidFill>
              </a:defRPr>
            </a:lvl5pPr>
            <a:lvl6pPr marL="2775071" indent="0" algn="ctr">
              <a:buNone/>
              <a:defRPr>
                <a:solidFill>
                  <a:schemeClr val="tx1">
                    <a:tint val="75000"/>
                  </a:schemeClr>
                </a:solidFill>
              </a:defRPr>
            </a:lvl6pPr>
            <a:lvl7pPr marL="3330086" indent="0" algn="ctr">
              <a:buNone/>
              <a:defRPr>
                <a:solidFill>
                  <a:schemeClr val="tx1">
                    <a:tint val="75000"/>
                  </a:schemeClr>
                </a:solidFill>
              </a:defRPr>
            </a:lvl7pPr>
            <a:lvl8pPr marL="3885100" indent="0" algn="ctr">
              <a:buNone/>
              <a:defRPr>
                <a:solidFill>
                  <a:schemeClr val="tx1">
                    <a:tint val="75000"/>
                  </a:schemeClr>
                </a:solidFill>
              </a:defRPr>
            </a:lvl8pPr>
            <a:lvl9pPr marL="444011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672648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55637" y="1668462"/>
            <a:ext cx="5410200" cy="4708352"/>
          </a:xfrm>
        </p:spPr>
        <p:txBody>
          <a:bodyPr/>
          <a:lstStyle>
            <a:lvl1pPr>
              <a:defRPr sz="34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46837" y="1668462"/>
            <a:ext cx="5410200" cy="4708352"/>
          </a:xfrm>
        </p:spPr>
        <p:txBody>
          <a:bodyPr/>
          <a:lstStyle>
            <a:lvl1pPr>
              <a:defRPr sz="34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a:off x="4249129" y="6482891"/>
            <a:ext cx="3938217" cy="372394"/>
          </a:xfrm>
          <a:prstGeom prst="rect">
            <a:avLst/>
          </a:prstGeom>
        </p:spPr>
        <p:txBody>
          <a:bodyPr/>
          <a:lstStyle/>
          <a:p>
            <a:endParaRPr lang="en-US" dirty="0"/>
          </a:p>
        </p:txBody>
      </p:sp>
      <p:sp>
        <p:nvSpPr>
          <p:cNvPr id="7" name="Title Placeholder 1"/>
          <p:cNvSpPr>
            <a:spLocks noGrp="1"/>
          </p:cNvSpPr>
          <p:nvPr>
            <p:ph type="title"/>
          </p:nvPr>
        </p:nvSpPr>
        <p:spPr>
          <a:xfrm>
            <a:off x="621824" y="144462"/>
            <a:ext cx="9711213" cy="778757"/>
          </a:xfrm>
          <a:prstGeom prst="rect">
            <a:avLst/>
          </a:prstGeom>
        </p:spPr>
        <p:txBody>
          <a:bodyPr vert="horz" lIns="111002" tIns="55501" rIns="111002" bIns="55501" rtlCol="0" anchor="ctr">
            <a:noAutofit/>
          </a:bodyPr>
          <a:lstStyle/>
          <a:p>
            <a:r>
              <a:rPr lang="en-US" smtClean="0"/>
              <a:t>Click to edit Master title style</a:t>
            </a:r>
            <a:endParaRPr lang="en-US" dirty="0"/>
          </a:p>
        </p:txBody>
      </p:sp>
    </p:spTree>
    <p:extLst>
      <p:ext uri="{BB962C8B-B14F-4D97-AF65-F5344CB8AC3E}">
        <p14:creationId xmlns:p14="http://schemas.microsoft.com/office/powerpoint/2010/main" val="3937766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1824" y="1565673"/>
            <a:ext cx="5494936" cy="652498"/>
          </a:xfrm>
        </p:spPr>
        <p:txBody>
          <a:bodyPr anchor="b"/>
          <a:lstStyle>
            <a:lvl1pPr marL="0" indent="0">
              <a:buNone/>
              <a:defRPr sz="2900" b="1"/>
            </a:lvl1pPr>
            <a:lvl2pPr marL="555014" indent="0">
              <a:buNone/>
              <a:defRPr sz="2400" b="1"/>
            </a:lvl2pPr>
            <a:lvl3pPr marL="1110026" indent="0">
              <a:buNone/>
              <a:defRPr sz="2200" b="1"/>
            </a:lvl3pPr>
            <a:lvl4pPr marL="1665042" indent="0">
              <a:buNone/>
              <a:defRPr sz="1900" b="1"/>
            </a:lvl4pPr>
            <a:lvl5pPr marL="2220057" indent="0">
              <a:buNone/>
              <a:defRPr sz="1900" b="1"/>
            </a:lvl5pPr>
            <a:lvl6pPr marL="2775071" indent="0">
              <a:buNone/>
              <a:defRPr sz="1900" b="1"/>
            </a:lvl6pPr>
            <a:lvl7pPr marL="3330086" indent="0">
              <a:buNone/>
              <a:defRPr sz="1900" b="1"/>
            </a:lvl7pPr>
            <a:lvl8pPr marL="3885100" indent="0">
              <a:buNone/>
              <a:defRPr sz="1900" b="1"/>
            </a:lvl8pPr>
            <a:lvl9pPr marL="4440114" indent="0">
              <a:buNone/>
              <a:defRPr sz="1900" b="1"/>
            </a:lvl9pPr>
          </a:lstStyle>
          <a:p>
            <a:pPr lvl="0"/>
            <a:r>
              <a:rPr lang="en-US" smtClean="0"/>
              <a:t>Click to edit Master text styles</a:t>
            </a:r>
          </a:p>
        </p:txBody>
      </p:sp>
      <p:sp>
        <p:nvSpPr>
          <p:cNvPr id="4" name="Content Placeholder 3"/>
          <p:cNvSpPr>
            <a:spLocks noGrp="1"/>
          </p:cNvSpPr>
          <p:nvPr>
            <p:ph sz="half" idx="2"/>
          </p:nvPr>
        </p:nvSpPr>
        <p:spPr>
          <a:xfrm>
            <a:off x="621824" y="2218171"/>
            <a:ext cx="5494936" cy="4029948"/>
          </a:xfrm>
        </p:spPr>
        <p:txBody>
          <a:bodyPr/>
          <a:lstStyle>
            <a:lvl1pPr>
              <a:defRPr sz="2900"/>
            </a:lvl1pPr>
            <a:lvl2pPr>
              <a:defRPr sz="24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17560" y="1565673"/>
            <a:ext cx="5497095" cy="652498"/>
          </a:xfrm>
        </p:spPr>
        <p:txBody>
          <a:bodyPr anchor="b"/>
          <a:lstStyle>
            <a:lvl1pPr marL="0" indent="0">
              <a:buNone/>
              <a:defRPr sz="2900" b="1"/>
            </a:lvl1pPr>
            <a:lvl2pPr marL="555014" indent="0">
              <a:buNone/>
              <a:defRPr sz="2400" b="1"/>
            </a:lvl2pPr>
            <a:lvl3pPr marL="1110026" indent="0">
              <a:buNone/>
              <a:defRPr sz="2200" b="1"/>
            </a:lvl3pPr>
            <a:lvl4pPr marL="1665042" indent="0">
              <a:buNone/>
              <a:defRPr sz="1900" b="1"/>
            </a:lvl4pPr>
            <a:lvl5pPr marL="2220057" indent="0">
              <a:buNone/>
              <a:defRPr sz="1900" b="1"/>
            </a:lvl5pPr>
            <a:lvl6pPr marL="2775071" indent="0">
              <a:buNone/>
              <a:defRPr sz="1900" b="1"/>
            </a:lvl6pPr>
            <a:lvl7pPr marL="3330086" indent="0">
              <a:buNone/>
              <a:defRPr sz="1900" b="1"/>
            </a:lvl7pPr>
            <a:lvl8pPr marL="3885100" indent="0">
              <a:buNone/>
              <a:defRPr sz="1900" b="1"/>
            </a:lvl8pPr>
            <a:lvl9pPr marL="4440114"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6317560" y="2218171"/>
            <a:ext cx="5497095" cy="4029948"/>
          </a:xfrm>
        </p:spPr>
        <p:txBody>
          <a:bodyPr/>
          <a:lstStyle>
            <a:lvl1pPr>
              <a:defRPr sz="2900"/>
            </a:lvl1pPr>
            <a:lvl2pPr>
              <a:defRPr sz="24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Placeholder 1"/>
          <p:cNvSpPr>
            <a:spLocks noGrp="1"/>
          </p:cNvSpPr>
          <p:nvPr>
            <p:ph type="title"/>
          </p:nvPr>
        </p:nvSpPr>
        <p:spPr>
          <a:xfrm>
            <a:off x="621824" y="144462"/>
            <a:ext cx="9711213" cy="778757"/>
          </a:xfrm>
          <a:prstGeom prst="rect">
            <a:avLst/>
          </a:prstGeom>
        </p:spPr>
        <p:txBody>
          <a:bodyPr vert="horz" lIns="111002" tIns="55501" rIns="111002" bIns="55501" rtlCol="0" anchor="ctr">
            <a:noAutofit/>
          </a:bodyPr>
          <a:lstStyle/>
          <a:p>
            <a:r>
              <a:rPr lang="en-US" smtClean="0"/>
              <a:t>Click to edit Master title style</a:t>
            </a:r>
            <a:endParaRPr lang="en-US" dirty="0"/>
          </a:p>
        </p:txBody>
      </p:sp>
    </p:spTree>
    <p:extLst>
      <p:ext uri="{BB962C8B-B14F-4D97-AF65-F5344CB8AC3E}">
        <p14:creationId xmlns:p14="http://schemas.microsoft.com/office/powerpoint/2010/main" val="3949359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No Title Bar">
    <p:spTree>
      <p:nvGrpSpPr>
        <p:cNvPr id="1" name=""/>
        <p:cNvGrpSpPr/>
        <p:nvPr/>
      </p:nvGrpSpPr>
      <p:grpSpPr>
        <a:xfrm>
          <a:off x="0" y="0"/>
          <a:ext cx="0" cy="0"/>
          <a:chOff x="0" y="0"/>
          <a:chExt cx="0" cy="0"/>
        </a:xfrm>
      </p:grpSpPr>
      <p:sp>
        <p:nvSpPr>
          <p:cNvPr id="6" name="TextBox 5"/>
          <p:cNvSpPr txBox="1"/>
          <p:nvPr userDrawn="1"/>
        </p:nvSpPr>
        <p:spPr>
          <a:xfrm>
            <a:off x="503237" y="6562897"/>
            <a:ext cx="3810000" cy="292388"/>
          </a:xfrm>
          <a:prstGeom prst="rect">
            <a:avLst/>
          </a:prstGeom>
          <a:noFill/>
        </p:spPr>
        <p:txBody>
          <a:bodyPr wrap="square" rtlCol="0">
            <a:spAutoFit/>
          </a:bodyPr>
          <a:lstStyle/>
          <a:p>
            <a:r>
              <a:rPr lang="en-US" sz="1300" dirty="0" smtClean="0">
                <a:solidFill>
                  <a:schemeClr val="bg1"/>
                </a:solidFill>
                <a:latin typeface="Segoe UI" pitchFamily="34" charset="0"/>
                <a:ea typeface="Segoe UI" pitchFamily="34" charset="0"/>
                <a:cs typeface="Segoe UI" pitchFamily="34" charset="0"/>
              </a:rPr>
              <a:t>Information Management for Everyone</a:t>
            </a:r>
            <a:endParaRPr lang="en-US" sz="1300" dirty="0">
              <a:solidFill>
                <a:schemeClr val="bg1"/>
              </a:solidFill>
              <a:latin typeface="Segoe UI" pitchFamily="34" charset="0"/>
              <a:ea typeface="Segoe UI" pitchFamily="34" charset="0"/>
              <a:cs typeface="Segoe UI" pitchFamily="34" charset="0"/>
            </a:endParaRPr>
          </a:p>
        </p:txBody>
      </p:sp>
      <p:pic>
        <p:nvPicPr>
          <p:cNvPr id="4" name="Picture 2" descr="https://sharepoint.gimmalgroup.com/sites/marketing/Images_Photos/Gimmal%20Logo_Final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634491" y="6356992"/>
            <a:ext cx="1298746" cy="4168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1440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1824" y="144462"/>
            <a:ext cx="9711213" cy="778757"/>
          </a:xfrm>
          <a:prstGeom prst="rect">
            <a:avLst/>
          </a:prstGeom>
        </p:spPr>
        <p:txBody>
          <a:bodyPr vert="horz" lIns="111002" tIns="55501" rIns="111002" bIns="55501" rtlCol="0" anchor="ctr">
            <a:noAutofit/>
          </a:bodyPr>
          <a:lstStyle/>
          <a:p>
            <a:r>
              <a:rPr lang="en-US" smtClean="0"/>
              <a:t>Click to edit Master title style</a:t>
            </a:r>
            <a:endParaRPr lang="en-US" dirty="0"/>
          </a:p>
        </p:txBody>
      </p:sp>
    </p:spTree>
    <p:extLst>
      <p:ext uri="{BB962C8B-B14F-4D97-AF65-F5344CB8AC3E}">
        <p14:creationId xmlns:p14="http://schemas.microsoft.com/office/powerpoint/2010/main" val="2092405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1827" y="278488"/>
            <a:ext cx="4091515" cy="1185183"/>
          </a:xfrm>
        </p:spPr>
        <p:txBody>
          <a:bodyPr anchor="b"/>
          <a:lstStyle>
            <a:lvl1pPr algn="l">
              <a:defRPr sz="2400" b="1"/>
            </a:lvl1pPr>
          </a:lstStyle>
          <a:p>
            <a:r>
              <a:rPr lang="en-US" smtClean="0"/>
              <a:t>Click to edit Master title style</a:t>
            </a:r>
            <a:endParaRPr lang="en-US"/>
          </a:p>
        </p:txBody>
      </p:sp>
      <p:sp>
        <p:nvSpPr>
          <p:cNvPr id="3" name="Content Placeholder 2"/>
          <p:cNvSpPr>
            <a:spLocks noGrp="1"/>
          </p:cNvSpPr>
          <p:nvPr>
            <p:ph idx="1"/>
          </p:nvPr>
        </p:nvSpPr>
        <p:spPr>
          <a:xfrm>
            <a:off x="4862316" y="278488"/>
            <a:ext cx="6952335" cy="5969633"/>
          </a:xfrm>
        </p:spPr>
        <p:txBody>
          <a:bodyPr/>
          <a:lstStyle>
            <a:lvl1pPr>
              <a:defRPr sz="3900"/>
            </a:lvl1pPr>
            <a:lvl2pPr>
              <a:defRPr sz="3400"/>
            </a:lvl2pPr>
            <a:lvl3pPr>
              <a:defRPr sz="29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1827" y="1463672"/>
            <a:ext cx="4091515" cy="4784450"/>
          </a:xfrm>
        </p:spPr>
        <p:txBody>
          <a:bodyPr/>
          <a:lstStyle>
            <a:lvl1pPr marL="0" indent="0">
              <a:buNone/>
              <a:defRPr sz="1700"/>
            </a:lvl1pPr>
            <a:lvl2pPr marL="555014" indent="0">
              <a:buNone/>
              <a:defRPr sz="1500"/>
            </a:lvl2pPr>
            <a:lvl3pPr marL="1110026" indent="0">
              <a:buNone/>
              <a:defRPr sz="1200"/>
            </a:lvl3pPr>
            <a:lvl4pPr marL="1665042" indent="0">
              <a:buNone/>
              <a:defRPr sz="1100"/>
            </a:lvl4pPr>
            <a:lvl5pPr marL="2220057" indent="0">
              <a:buNone/>
              <a:defRPr sz="1100"/>
            </a:lvl5pPr>
            <a:lvl6pPr marL="2775071" indent="0">
              <a:buNone/>
              <a:defRPr sz="1100"/>
            </a:lvl6pPr>
            <a:lvl7pPr marL="3330086" indent="0">
              <a:buNone/>
              <a:defRPr sz="1100"/>
            </a:lvl7pPr>
            <a:lvl8pPr marL="3885100" indent="0">
              <a:buNone/>
              <a:defRPr sz="1100"/>
            </a:lvl8pPr>
            <a:lvl9pPr marL="4440114" indent="0">
              <a:buNone/>
              <a:defRPr sz="1100"/>
            </a:lvl9pPr>
          </a:lstStyle>
          <a:p>
            <a:pPr lvl="0"/>
            <a:r>
              <a:rPr lang="en-US" smtClean="0"/>
              <a:t>Click to edit Master text styles</a:t>
            </a:r>
          </a:p>
        </p:txBody>
      </p:sp>
    </p:spTree>
    <p:extLst>
      <p:ext uri="{BB962C8B-B14F-4D97-AF65-F5344CB8AC3E}">
        <p14:creationId xmlns:p14="http://schemas.microsoft.com/office/powerpoint/2010/main" val="1441692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7636" y="4896168"/>
            <a:ext cx="7461885" cy="578020"/>
          </a:xfrm>
        </p:spPr>
        <p:txBody>
          <a:bodyPr anchor="b"/>
          <a:lstStyle>
            <a:lvl1pPr algn="l">
              <a:defRPr sz="2400" b="1"/>
            </a:lvl1pPr>
          </a:lstStyle>
          <a:p>
            <a:r>
              <a:rPr lang="en-US" smtClean="0"/>
              <a:t>Click to edit Master title style</a:t>
            </a:r>
            <a:endParaRPr lang="en-US"/>
          </a:p>
        </p:txBody>
      </p:sp>
      <p:sp>
        <p:nvSpPr>
          <p:cNvPr id="3" name="Picture Placeholder 2"/>
          <p:cNvSpPr>
            <a:spLocks noGrp="1"/>
          </p:cNvSpPr>
          <p:nvPr>
            <p:ph type="pic" idx="1"/>
          </p:nvPr>
        </p:nvSpPr>
        <p:spPr>
          <a:xfrm>
            <a:off x="2437636" y="624976"/>
            <a:ext cx="7461885" cy="4196715"/>
          </a:xfrm>
        </p:spPr>
        <p:txBody>
          <a:bodyPr/>
          <a:lstStyle>
            <a:lvl1pPr marL="0" indent="0">
              <a:buNone/>
              <a:defRPr sz="3900"/>
            </a:lvl1pPr>
            <a:lvl2pPr marL="555014" indent="0">
              <a:buNone/>
              <a:defRPr sz="3400"/>
            </a:lvl2pPr>
            <a:lvl3pPr marL="1110026" indent="0">
              <a:buNone/>
              <a:defRPr sz="2900"/>
            </a:lvl3pPr>
            <a:lvl4pPr marL="1665042" indent="0">
              <a:buNone/>
              <a:defRPr sz="2400"/>
            </a:lvl4pPr>
            <a:lvl5pPr marL="2220057" indent="0">
              <a:buNone/>
              <a:defRPr sz="2400"/>
            </a:lvl5pPr>
            <a:lvl6pPr marL="2775071" indent="0">
              <a:buNone/>
              <a:defRPr sz="2400"/>
            </a:lvl6pPr>
            <a:lvl7pPr marL="3330086" indent="0">
              <a:buNone/>
              <a:defRPr sz="2400"/>
            </a:lvl7pPr>
            <a:lvl8pPr marL="3885100" indent="0">
              <a:buNone/>
              <a:defRPr sz="2400"/>
            </a:lvl8pPr>
            <a:lvl9pPr marL="4440114" indent="0">
              <a:buNone/>
              <a:defRPr sz="2400"/>
            </a:lvl9pPr>
          </a:lstStyle>
          <a:p>
            <a:r>
              <a:rPr lang="en-US" dirty="0" smtClean="0"/>
              <a:t>Click icon to add picture</a:t>
            </a:r>
            <a:endParaRPr lang="en-US" dirty="0"/>
          </a:p>
        </p:txBody>
      </p:sp>
      <p:sp>
        <p:nvSpPr>
          <p:cNvPr id="4" name="Text Placeholder 3"/>
          <p:cNvSpPr>
            <a:spLocks noGrp="1"/>
          </p:cNvSpPr>
          <p:nvPr>
            <p:ph type="body" sz="half" idx="2"/>
          </p:nvPr>
        </p:nvSpPr>
        <p:spPr>
          <a:xfrm>
            <a:off x="2437636" y="5474190"/>
            <a:ext cx="7461885" cy="820885"/>
          </a:xfrm>
        </p:spPr>
        <p:txBody>
          <a:bodyPr/>
          <a:lstStyle>
            <a:lvl1pPr marL="0" indent="0">
              <a:buNone/>
              <a:defRPr sz="1700"/>
            </a:lvl1pPr>
            <a:lvl2pPr marL="555014" indent="0">
              <a:buNone/>
              <a:defRPr sz="1500"/>
            </a:lvl2pPr>
            <a:lvl3pPr marL="1110026" indent="0">
              <a:buNone/>
              <a:defRPr sz="1200"/>
            </a:lvl3pPr>
            <a:lvl4pPr marL="1665042" indent="0">
              <a:buNone/>
              <a:defRPr sz="1100"/>
            </a:lvl4pPr>
            <a:lvl5pPr marL="2220057" indent="0">
              <a:buNone/>
              <a:defRPr sz="1100"/>
            </a:lvl5pPr>
            <a:lvl6pPr marL="2775071" indent="0">
              <a:buNone/>
              <a:defRPr sz="1100"/>
            </a:lvl6pPr>
            <a:lvl7pPr marL="3330086" indent="0">
              <a:buNone/>
              <a:defRPr sz="1100"/>
            </a:lvl7pPr>
            <a:lvl8pPr marL="3885100" indent="0">
              <a:buNone/>
              <a:defRPr sz="1100"/>
            </a:lvl8pPr>
            <a:lvl9pPr marL="4440114" indent="0">
              <a:buNone/>
              <a:defRPr sz="1100"/>
            </a:lvl9pPr>
          </a:lstStyle>
          <a:p>
            <a:pPr lvl="0"/>
            <a:r>
              <a:rPr lang="en-US" smtClean="0"/>
              <a:t>Click to edit Master text styles</a:t>
            </a:r>
          </a:p>
        </p:txBody>
      </p:sp>
    </p:spTree>
    <p:extLst>
      <p:ext uri="{BB962C8B-B14F-4D97-AF65-F5344CB8AC3E}">
        <p14:creationId xmlns:p14="http://schemas.microsoft.com/office/powerpoint/2010/main" val="2340737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5"/>
          <p:cNvSpPr/>
          <p:nvPr userDrawn="1"/>
        </p:nvSpPr>
        <p:spPr>
          <a:xfrm>
            <a:off x="-14923" y="860743"/>
            <a:ext cx="10347960" cy="45719"/>
          </a:xfrm>
          <a:prstGeom prst="rect">
            <a:avLst/>
          </a:prstGeom>
          <a:solidFill>
            <a:schemeClr val="tx1">
              <a:lumMod val="65000"/>
              <a:lumOff val="3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21824" y="144462"/>
            <a:ext cx="9711213" cy="778757"/>
          </a:xfrm>
          <a:prstGeom prst="rect">
            <a:avLst/>
          </a:prstGeom>
        </p:spPr>
        <p:txBody>
          <a:bodyPr vert="horz" lIns="111002" tIns="55501" rIns="111002" bIns="55501"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21824" y="1287462"/>
            <a:ext cx="11082813" cy="4960659"/>
          </a:xfrm>
          <a:prstGeom prst="rect">
            <a:avLst/>
          </a:prstGeom>
        </p:spPr>
        <p:txBody>
          <a:bodyPr vert="horz" lIns="111002" tIns="55501" rIns="111002" bIns="5550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428037" y="6421857"/>
            <a:ext cx="3456432" cy="414528"/>
          </a:xfrm>
          <a:prstGeom prst="rect">
            <a:avLst/>
          </a:prstGeom>
        </p:spPr>
      </p:pic>
    </p:spTree>
    <p:extLst>
      <p:ext uri="{BB962C8B-B14F-4D97-AF65-F5344CB8AC3E}">
        <p14:creationId xmlns:p14="http://schemas.microsoft.com/office/powerpoint/2010/main" val="30675957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70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1110026" rtl="0" eaLnBrk="1" latinLnBrk="0" hangingPunct="1">
        <a:spcBef>
          <a:spcPct val="0"/>
        </a:spcBef>
        <a:buNone/>
        <a:defRPr sz="3800" kern="1200">
          <a:solidFill>
            <a:schemeClr val="tx1">
              <a:lumMod val="75000"/>
              <a:lumOff val="25000"/>
            </a:schemeClr>
          </a:solidFill>
          <a:latin typeface="Segoe UI Semibold" pitchFamily="34" charset="0"/>
          <a:ea typeface="+mj-ea"/>
          <a:cs typeface="+mj-cs"/>
        </a:defRPr>
      </a:lvl1pPr>
    </p:titleStyle>
    <p:bodyStyle>
      <a:lvl1pPr marL="416259" indent="-416259" algn="l" defTabSz="1110026" rtl="0" eaLnBrk="1" latinLnBrk="0" hangingPunct="1">
        <a:spcBef>
          <a:spcPct val="20000"/>
        </a:spcBef>
        <a:buFont typeface="Arial" pitchFamily="34" charset="0"/>
        <a:buChar char="•"/>
        <a:defRPr sz="3400" kern="1200">
          <a:solidFill>
            <a:schemeClr val="tx1">
              <a:lumMod val="75000"/>
              <a:lumOff val="25000"/>
            </a:schemeClr>
          </a:solidFill>
          <a:latin typeface="Segoe UI" pitchFamily="34" charset="0"/>
          <a:ea typeface="Segoe UI" pitchFamily="34" charset="0"/>
          <a:cs typeface="Segoe UI" pitchFamily="34" charset="0"/>
        </a:defRPr>
      </a:lvl1pPr>
      <a:lvl2pPr marL="901898" indent="-346884" algn="l" defTabSz="1110026" rtl="0" eaLnBrk="1" latinLnBrk="0" hangingPunct="1">
        <a:spcBef>
          <a:spcPct val="20000"/>
        </a:spcBef>
        <a:buFont typeface="Arial" pitchFamily="34" charset="0"/>
        <a:buChar char="–"/>
        <a:defRPr sz="3000" kern="1200">
          <a:solidFill>
            <a:schemeClr val="tx1">
              <a:lumMod val="75000"/>
              <a:lumOff val="25000"/>
            </a:schemeClr>
          </a:solidFill>
          <a:latin typeface="Segoe UI" pitchFamily="34" charset="0"/>
          <a:ea typeface="Segoe UI" pitchFamily="34" charset="0"/>
          <a:cs typeface="Segoe UI" pitchFamily="34" charset="0"/>
        </a:defRPr>
      </a:lvl2pPr>
      <a:lvl3pPr marL="1387537" indent="-277508" algn="l" defTabSz="1110026" rtl="0" eaLnBrk="1" latinLnBrk="0" hangingPunct="1">
        <a:spcBef>
          <a:spcPct val="20000"/>
        </a:spcBef>
        <a:buFont typeface="Arial" pitchFamily="34" charset="0"/>
        <a:buChar char="•"/>
        <a:defRPr sz="2800" kern="1200">
          <a:solidFill>
            <a:schemeClr val="tx1">
              <a:lumMod val="75000"/>
              <a:lumOff val="25000"/>
            </a:schemeClr>
          </a:solidFill>
          <a:latin typeface="Segoe UI" pitchFamily="34" charset="0"/>
          <a:ea typeface="Segoe UI" pitchFamily="34" charset="0"/>
          <a:cs typeface="Segoe UI" pitchFamily="34" charset="0"/>
        </a:defRPr>
      </a:lvl3pPr>
      <a:lvl4pPr marL="1942550" indent="-277508" algn="l" defTabSz="1110026" rtl="0" eaLnBrk="1" latinLnBrk="0" hangingPunct="1">
        <a:spcBef>
          <a:spcPct val="20000"/>
        </a:spcBef>
        <a:buFont typeface="Arial" pitchFamily="34" charset="0"/>
        <a:buChar char="–"/>
        <a:defRPr sz="2400" kern="1200">
          <a:solidFill>
            <a:schemeClr val="tx1">
              <a:lumMod val="75000"/>
              <a:lumOff val="25000"/>
            </a:schemeClr>
          </a:solidFill>
          <a:latin typeface="Segoe UI" pitchFamily="34" charset="0"/>
          <a:ea typeface="Segoe UI" pitchFamily="34" charset="0"/>
          <a:cs typeface="Segoe UI" pitchFamily="34" charset="0"/>
        </a:defRPr>
      </a:lvl4pPr>
      <a:lvl5pPr marL="2497563" indent="-277508" algn="l" defTabSz="1110026" rtl="0" eaLnBrk="1" latinLnBrk="0" hangingPunct="1">
        <a:spcBef>
          <a:spcPct val="20000"/>
        </a:spcBef>
        <a:buFont typeface="Arial" pitchFamily="34" charset="0"/>
        <a:buChar char="»"/>
        <a:defRPr sz="2400" kern="1200">
          <a:solidFill>
            <a:schemeClr val="tx1">
              <a:lumMod val="75000"/>
              <a:lumOff val="25000"/>
            </a:schemeClr>
          </a:solidFill>
          <a:latin typeface="Segoe UI" pitchFamily="34" charset="0"/>
          <a:ea typeface="Segoe UI" pitchFamily="34" charset="0"/>
          <a:cs typeface="Segoe UI" pitchFamily="34" charset="0"/>
        </a:defRPr>
      </a:lvl5pPr>
      <a:lvl6pPr marL="3052578" indent="-277508" algn="l" defTabSz="1110026"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607592" indent="-277508" algn="l" defTabSz="1110026"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162608" indent="-277508" algn="l" defTabSz="1110026"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717621" indent="-277508" algn="l" defTabSz="1110026"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110026" rtl="0" eaLnBrk="1" latinLnBrk="0" hangingPunct="1">
        <a:defRPr sz="2200" kern="1200">
          <a:solidFill>
            <a:schemeClr val="tx1"/>
          </a:solidFill>
          <a:latin typeface="+mn-lt"/>
          <a:ea typeface="+mn-ea"/>
          <a:cs typeface="+mn-cs"/>
        </a:defRPr>
      </a:lvl1pPr>
      <a:lvl2pPr marL="555014" algn="l" defTabSz="1110026" rtl="0" eaLnBrk="1" latinLnBrk="0" hangingPunct="1">
        <a:defRPr sz="2200" kern="1200">
          <a:solidFill>
            <a:schemeClr val="tx1"/>
          </a:solidFill>
          <a:latin typeface="+mn-lt"/>
          <a:ea typeface="+mn-ea"/>
          <a:cs typeface="+mn-cs"/>
        </a:defRPr>
      </a:lvl2pPr>
      <a:lvl3pPr marL="1110026" algn="l" defTabSz="1110026" rtl="0" eaLnBrk="1" latinLnBrk="0" hangingPunct="1">
        <a:defRPr sz="2200" kern="1200">
          <a:solidFill>
            <a:schemeClr val="tx1"/>
          </a:solidFill>
          <a:latin typeface="+mn-lt"/>
          <a:ea typeface="+mn-ea"/>
          <a:cs typeface="+mn-cs"/>
        </a:defRPr>
      </a:lvl3pPr>
      <a:lvl4pPr marL="1665042" algn="l" defTabSz="1110026" rtl="0" eaLnBrk="1" latinLnBrk="0" hangingPunct="1">
        <a:defRPr sz="2200" kern="1200">
          <a:solidFill>
            <a:schemeClr val="tx1"/>
          </a:solidFill>
          <a:latin typeface="+mn-lt"/>
          <a:ea typeface="+mn-ea"/>
          <a:cs typeface="+mn-cs"/>
        </a:defRPr>
      </a:lvl4pPr>
      <a:lvl5pPr marL="2220057" algn="l" defTabSz="1110026" rtl="0" eaLnBrk="1" latinLnBrk="0" hangingPunct="1">
        <a:defRPr sz="2200" kern="1200">
          <a:solidFill>
            <a:schemeClr val="tx1"/>
          </a:solidFill>
          <a:latin typeface="+mn-lt"/>
          <a:ea typeface="+mn-ea"/>
          <a:cs typeface="+mn-cs"/>
        </a:defRPr>
      </a:lvl5pPr>
      <a:lvl6pPr marL="2775071" algn="l" defTabSz="1110026" rtl="0" eaLnBrk="1" latinLnBrk="0" hangingPunct="1">
        <a:defRPr sz="2200" kern="1200">
          <a:solidFill>
            <a:schemeClr val="tx1"/>
          </a:solidFill>
          <a:latin typeface="+mn-lt"/>
          <a:ea typeface="+mn-ea"/>
          <a:cs typeface="+mn-cs"/>
        </a:defRPr>
      </a:lvl6pPr>
      <a:lvl7pPr marL="3330086" algn="l" defTabSz="1110026" rtl="0" eaLnBrk="1" latinLnBrk="0" hangingPunct="1">
        <a:defRPr sz="2200" kern="1200">
          <a:solidFill>
            <a:schemeClr val="tx1"/>
          </a:solidFill>
          <a:latin typeface="+mn-lt"/>
          <a:ea typeface="+mn-ea"/>
          <a:cs typeface="+mn-cs"/>
        </a:defRPr>
      </a:lvl7pPr>
      <a:lvl8pPr marL="3885100" algn="l" defTabSz="1110026" rtl="0" eaLnBrk="1" latinLnBrk="0" hangingPunct="1">
        <a:defRPr sz="2200" kern="1200">
          <a:solidFill>
            <a:schemeClr val="tx1"/>
          </a:solidFill>
          <a:latin typeface="+mn-lt"/>
          <a:ea typeface="+mn-ea"/>
          <a:cs typeface="+mn-cs"/>
        </a:defRPr>
      </a:lvl8pPr>
      <a:lvl9pPr marL="4440114" algn="l" defTabSz="1110026"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 y="5828225"/>
            <a:ext cx="7132635" cy="77944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1"/>
          <p:cNvSpPr>
            <a:spLocks noGrp="1"/>
          </p:cNvSpPr>
          <p:nvPr>
            <p:ph type="ctrTitle"/>
          </p:nvPr>
        </p:nvSpPr>
        <p:spPr>
          <a:xfrm>
            <a:off x="204312" y="4640262"/>
            <a:ext cx="9442925" cy="1049355"/>
          </a:xfrm>
        </p:spPr>
        <p:txBody>
          <a:bodyPr/>
          <a:lstStyle/>
          <a:p>
            <a:r>
              <a:rPr lang="en-US" sz="3400" dirty="0" smtClean="0">
                <a:solidFill>
                  <a:schemeClr val="tx2">
                    <a:lumMod val="75000"/>
                  </a:schemeClr>
                </a:solidFill>
                <a:cs typeface="Arial" charset="0"/>
              </a:rPr>
              <a:t>Leveraging the Data Map – A Case Study</a:t>
            </a:r>
            <a:r>
              <a:rPr lang="en-US" sz="3400" dirty="0" smtClean="0">
                <a:cs typeface="Arial" charset="0"/>
              </a:rPr>
              <a:t/>
            </a:r>
            <a:br>
              <a:rPr lang="en-US" sz="3400" dirty="0" smtClean="0">
                <a:cs typeface="Arial" charset="0"/>
              </a:rPr>
            </a:br>
            <a:r>
              <a:rPr lang="en-US" sz="2200" dirty="0" smtClean="0">
                <a:solidFill>
                  <a:schemeClr val="tx1">
                    <a:lumMod val="75000"/>
                    <a:lumOff val="25000"/>
                  </a:schemeClr>
                </a:solidFill>
                <a:cs typeface="Arial" charset="0"/>
              </a:rPr>
              <a:t>November 15, 2016</a:t>
            </a:r>
            <a:endParaRPr lang="en-US" sz="2200" dirty="0">
              <a:solidFill>
                <a:schemeClr val="tx1">
                  <a:lumMod val="75000"/>
                  <a:lumOff val="25000"/>
                </a:schemeClr>
              </a:solidFill>
            </a:endParaRPr>
          </a:p>
        </p:txBody>
      </p:sp>
      <p:sp>
        <p:nvSpPr>
          <p:cNvPr id="9" name="Subtitle 12"/>
          <p:cNvSpPr>
            <a:spLocks noGrp="1"/>
          </p:cNvSpPr>
          <p:nvPr>
            <p:ph type="subTitle" idx="1"/>
          </p:nvPr>
        </p:nvSpPr>
        <p:spPr>
          <a:xfrm>
            <a:off x="204312" y="5921869"/>
            <a:ext cx="7239000" cy="699593"/>
          </a:xfrm>
        </p:spPr>
        <p:txBody>
          <a:bodyPr>
            <a:normAutofit/>
          </a:bodyPr>
          <a:lstStyle/>
          <a:p>
            <a:r>
              <a:rPr lang="en-US" sz="1400" dirty="0" smtClean="0">
                <a:solidFill>
                  <a:schemeClr val="bg1"/>
                </a:solidFill>
              </a:rPr>
              <a:t>  </a:t>
            </a:r>
            <a:endParaRPr lang="en-US" sz="1400" dirty="0">
              <a:solidFill>
                <a:schemeClr val="bg1"/>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237" y="144462"/>
            <a:ext cx="3335800" cy="2194215"/>
          </a:xfrm>
          <a:prstGeom prst="rect">
            <a:avLst/>
          </a:prstGeom>
        </p:spPr>
      </p:pic>
      <p:pic>
        <p:nvPicPr>
          <p:cNvPr id="3" name="Picture 2"/>
          <p:cNvPicPr>
            <a:picLocks noChangeAspect="1"/>
          </p:cNvPicPr>
          <p:nvPr/>
        </p:nvPicPr>
        <p:blipFill>
          <a:blip r:embed="rId4"/>
          <a:stretch>
            <a:fillRect/>
          </a:stretch>
        </p:blipFill>
        <p:spPr>
          <a:xfrm>
            <a:off x="3823812" y="2049462"/>
            <a:ext cx="4201634" cy="2223592"/>
          </a:xfrm>
          <a:prstGeom prst="rect">
            <a:avLst/>
          </a:prstGeom>
        </p:spPr>
      </p:pic>
      <p:pic>
        <p:nvPicPr>
          <p:cNvPr id="4" name="Picture 3"/>
          <p:cNvPicPr>
            <a:picLocks noChangeAspect="1"/>
          </p:cNvPicPr>
          <p:nvPr/>
        </p:nvPicPr>
        <p:blipFill rotWithShape="1">
          <a:blip r:embed="rId5"/>
          <a:srcRect r="72525"/>
          <a:stretch/>
        </p:blipFill>
        <p:spPr>
          <a:xfrm>
            <a:off x="8885237" y="0"/>
            <a:ext cx="3547495" cy="2918471"/>
          </a:xfrm>
          <a:prstGeom prst="rect">
            <a:avLst/>
          </a:prstGeom>
        </p:spPr>
      </p:pic>
    </p:spTree>
    <p:extLst>
      <p:ext uri="{BB962C8B-B14F-4D97-AF65-F5344CB8AC3E}">
        <p14:creationId xmlns:p14="http://schemas.microsoft.com/office/powerpoint/2010/main" val="1823046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Legal Counsel</a:t>
            </a:r>
          </a:p>
          <a:p>
            <a:r>
              <a:rPr lang="en-US" dirty="0" smtClean="0"/>
              <a:t>eDiscovery experts</a:t>
            </a:r>
          </a:p>
          <a:p>
            <a:r>
              <a:rPr lang="en-US" dirty="0" smtClean="0"/>
              <a:t>IT representatives</a:t>
            </a:r>
          </a:p>
          <a:p>
            <a:r>
              <a:rPr lang="en-US" dirty="0" smtClean="0"/>
              <a:t>Information Security representatives</a:t>
            </a:r>
          </a:p>
          <a:p>
            <a:r>
              <a:rPr lang="en-US" dirty="0" smtClean="0"/>
              <a:t>Compliance officer</a:t>
            </a:r>
          </a:p>
          <a:p>
            <a:r>
              <a:rPr lang="en-US" dirty="0" smtClean="0"/>
              <a:t>Records Manager</a:t>
            </a:r>
            <a:endParaRPr lang="en-US" dirty="0"/>
          </a:p>
        </p:txBody>
      </p:sp>
      <p:sp>
        <p:nvSpPr>
          <p:cNvPr id="3" name="Title 2"/>
          <p:cNvSpPr>
            <a:spLocks noGrp="1"/>
          </p:cNvSpPr>
          <p:nvPr>
            <p:ph type="title"/>
          </p:nvPr>
        </p:nvSpPr>
        <p:spPr/>
        <p:txBody>
          <a:bodyPr/>
          <a:lstStyle/>
          <a:p>
            <a:r>
              <a:rPr lang="en-US" dirty="0" smtClean="0"/>
              <a:t>Parties Involved in Building a Data Map</a:t>
            </a:r>
            <a:endParaRPr lang="en-US" dirty="0"/>
          </a:p>
        </p:txBody>
      </p:sp>
    </p:spTree>
    <p:extLst>
      <p:ext uri="{BB962C8B-B14F-4D97-AF65-F5344CB8AC3E}">
        <p14:creationId xmlns:p14="http://schemas.microsoft.com/office/powerpoint/2010/main" val="189655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Approaches</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637" y="982662"/>
            <a:ext cx="5791200" cy="390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stretch>
            <a:fillRect/>
          </a:stretch>
        </p:blipFill>
        <p:spPr>
          <a:xfrm>
            <a:off x="6218237" y="1985496"/>
            <a:ext cx="5808107" cy="3794362"/>
          </a:xfrm>
          <a:prstGeom prst="rect">
            <a:avLst/>
          </a:prstGeom>
        </p:spPr>
      </p:pic>
      <p:sp>
        <p:nvSpPr>
          <p:cNvPr id="6" name="TextBox 5"/>
          <p:cNvSpPr txBox="1"/>
          <p:nvPr/>
        </p:nvSpPr>
        <p:spPr>
          <a:xfrm>
            <a:off x="1874837" y="5173662"/>
            <a:ext cx="3467100" cy="769441"/>
          </a:xfrm>
          <a:prstGeom prst="rect">
            <a:avLst/>
          </a:prstGeom>
          <a:noFill/>
        </p:spPr>
        <p:txBody>
          <a:bodyPr wrap="square" rtlCol="0">
            <a:spAutoFit/>
          </a:bodyPr>
          <a:lstStyle/>
          <a:p>
            <a:r>
              <a:rPr lang="en-US" dirty="0" smtClean="0"/>
              <a:t>Complicated Approach</a:t>
            </a:r>
          </a:p>
          <a:p>
            <a:r>
              <a:rPr lang="en-US" dirty="0" smtClean="0"/>
              <a:t>- 37 fields</a:t>
            </a:r>
            <a:endParaRPr lang="en-US" dirty="0"/>
          </a:p>
        </p:txBody>
      </p:sp>
      <p:sp>
        <p:nvSpPr>
          <p:cNvPr id="7" name="TextBox 6"/>
          <p:cNvSpPr txBox="1"/>
          <p:nvPr/>
        </p:nvSpPr>
        <p:spPr>
          <a:xfrm>
            <a:off x="8123237" y="1208117"/>
            <a:ext cx="2590800" cy="769441"/>
          </a:xfrm>
          <a:prstGeom prst="rect">
            <a:avLst/>
          </a:prstGeom>
          <a:noFill/>
        </p:spPr>
        <p:txBody>
          <a:bodyPr wrap="square" rtlCol="0">
            <a:spAutoFit/>
          </a:bodyPr>
          <a:lstStyle/>
          <a:p>
            <a:r>
              <a:rPr lang="en-US" dirty="0" smtClean="0"/>
              <a:t>Simplified Approach</a:t>
            </a:r>
          </a:p>
          <a:p>
            <a:r>
              <a:rPr lang="en-US" dirty="0" smtClean="0"/>
              <a:t>- 7 columns</a:t>
            </a:r>
            <a:endParaRPr lang="en-US" dirty="0"/>
          </a:p>
        </p:txBody>
      </p:sp>
    </p:spTree>
    <p:extLst>
      <p:ext uri="{BB962C8B-B14F-4D97-AF65-F5344CB8AC3E}">
        <p14:creationId xmlns:p14="http://schemas.microsoft.com/office/powerpoint/2010/main" val="1192390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Identify metadata elements for Data Map</a:t>
            </a:r>
          </a:p>
          <a:p>
            <a:r>
              <a:rPr lang="en-US" dirty="0" smtClean="0"/>
              <a:t>Identify major information systems and their stewards (information owners) and custodians (system owners)</a:t>
            </a:r>
          </a:p>
          <a:p>
            <a:r>
              <a:rPr lang="en-US" dirty="0" smtClean="0"/>
              <a:t>Identify Information Liaison for each department</a:t>
            </a:r>
          </a:p>
          <a:p>
            <a:r>
              <a:rPr lang="en-US" dirty="0" smtClean="0"/>
              <a:t>Identify records and their retention for each department</a:t>
            </a:r>
          </a:p>
          <a:p>
            <a:r>
              <a:rPr lang="en-US" dirty="0" smtClean="0"/>
              <a:t>Develop training</a:t>
            </a:r>
          </a:p>
          <a:p>
            <a:r>
              <a:rPr lang="en-US" dirty="0" smtClean="0"/>
              <a:t>Develop </a:t>
            </a:r>
            <a:r>
              <a:rPr lang="en-US" dirty="0"/>
              <a:t>r</a:t>
            </a:r>
            <a:r>
              <a:rPr lang="en-US" dirty="0" smtClean="0"/>
              <a:t>eporting</a:t>
            </a:r>
            <a:endParaRPr lang="en-US" dirty="0"/>
          </a:p>
        </p:txBody>
      </p:sp>
      <p:sp>
        <p:nvSpPr>
          <p:cNvPr id="3" name="Title 2"/>
          <p:cNvSpPr>
            <a:spLocks noGrp="1"/>
          </p:cNvSpPr>
          <p:nvPr>
            <p:ph type="title"/>
          </p:nvPr>
        </p:nvSpPr>
        <p:spPr/>
        <p:txBody>
          <a:bodyPr/>
          <a:lstStyle/>
          <a:p>
            <a:r>
              <a:rPr lang="en-US" dirty="0" smtClean="0"/>
              <a:t>Case Study Approach</a:t>
            </a:r>
            <a:endParaRPr lang="en-US" dirty="0"/>
          </a:p>
        </p:txBody>
      </p:sp>
    </p:spTree>
    <p:extLst>
      <p:ext uri="{BB962C8B-B14F-4D97-AF65-F5344CB8AC3E}">
        <p14:creationId xmlns:p14="http://schemas.microsoft.com/office/powerpoint/2010/main" val="2657094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What fields need to be captured</a:t>
            </a:r>
          </a:p>
          <a:p>
            <a:pPr lvl="1"/>
            <a:r>
              <a:rPr lang="en-US" dirty="0" smtClean="0"/>
              <a:t>IT</a:t>
            </a:r>
          </a:p>
          <a:p>
            <a:pPr lvl="2"/>
            <a:r>
              <a:rPr lang="en-US" dirty="0" smtClean="0"/>
              <a:t>System Name and Description</a:t>
            </a:r>
          </a:p>
          <a:p>
            <a:pPr lvl="2"/>
            <a:r>
              <a:rPr lang="en-US" dirty="0" smtClean="0"/>
              <a:t>Information Steward &amp; Information Custodian</a:t>
            </a:r>
          </a:p>
          <a:p>
            <a:pPr lvl="1"/>
            <a:r>
              <a:rPr lang="en-US" dirty="0" smtClean="0"/>
              <a:t>RIM</a:t>
            </a:r>
          </a:p>
          <a:p>
            <a:pPr lvl="2"/>
            <a:r>
              <a:rPr lang="en-US" dirty="0" smtClean="0"/>
              <a:t>Department and Information Liaison</a:t>
            </a:r>
          </a:p>
          <a:p>
            <a:pPr lvl="2"/>
            <a:r>
              <a:rPr lang="en-US" dirty="0" smtClean="0"/>
              <a:t>Record Type</a:t>
            </a:r>
          </a:p>
          <a:p>
            <a:pPr lvl="2"/>
            <a:r>
              <a:rPr lang="en-US" dirty="0" smtClean="0"/>
              <a:t>Record Category and Code</a:t>
            </a:r>
          </a:p>
          <a:p>
            <a:pPr lvl="2"/>
            <a:r>
              <a:rPr lang="en-US" dirty="0" smtClean="0"/>
              <a:t>Retention</a:t>
            </a:r>
          </a:p>
          <a:p>
            <a:pPr lvl="2"/>
            <a:r>
              <a:rPr lang="en-US" dirty="0" smtClean="0"/>
              <a:t>Media</a:t>
            </a:r>
          </a:p>
          <a:p>
            <a:pPr lvl="2"/>
            <a:r>
              <a:rPr lang="en-US" dirty="0" smtClean="0"/>
              <a:t>Location or System</a:t>
            </a:r>
          </a:p>
          <a:p>
            <a:pPr lvl="2"/>
            <a:r>
              <a:rPr lang="en-US" dirty="0" smtClean="0"/>
              <a:t>Records Management Plan</a:t>
            </a:r>
            <a:endParaRPr lang="en-US" dirty="0"/>
          </a:p>
        </p:txBody>
      </p:sp>
      <p:sp>
        <p:nvSpPr>
          <p:cNvPr id="3" name="Title 2"/>
          <p:cNvSpPr>
            <a:spLocks noGrp="1"/>
          </p:cNvSpPr>
          <p:nvPr>
            <p:ph type="title"/>
          </p:nvPr>
        </p:nvSpPr>
        <p:spPr>
          <a:xfrm>
            <a:off x="621824" y="144462"/>
            <a:ext cx="10320813" cy="778757"/>
          </a:xfrm>
        </p:spPr>
        <p:txBody>
          <a:bodyPr/>
          <a:lstStyle/>
          <a:p>
            <a:r>
              <a:rPr lang="en-US" dirty="0" smtClean="0"/>
              <a:t>Identify Metadata Requirements of Data Map</a:t>
            </a:r>
            <a:endParaRPr lang="en-US" dirty="0"/>
          </a:p>
        </p:txBody>
      </p:sp>
    </p:spTree>
    <p:extLst>
      <p:ext uri="{BB962C8B-B14F-4D97-AF65-F5344CB8AC3E}">
        <p14:creationId xmlns:p14="http://schemas.microsoft.com/office/powerpoint/2010/main" val="490964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to identify the major information systems</a:t>
            </a:r>
          </a:p>
          <a:p>
            <a:pPr lvl="1"/>
            <a:r>
              <a:rPr lang="en-US" dirty="0" smtClean="0"/>
              <a:t>System name and description</a:t>
            </a:r>
          </a:p>
          <a:p>
            <a:pPr lvl="1"/>
            <a:r>
              <a:rPr lang="en-US" dirty="0" smtClean="0"/>
              <a:t>Type of system (</a:t>
            </a:r>
            <a:r>
              <a:rPr lang="en-US" dirty="0" smtClean="0"/>
              <a:t>databases, </a:t>
            </a:r>
            <a:r>
              <a:rPr lang="en-US" dirty="0" smtClean="0"/>
              <a:t>BI, </a:t>
            </a:r>
            <a:r>
              <a:rPr lang="en-US" dirty="0" smtClean="0"/>
              <a:t>websites, records </a:t>
            </a:r>
            <a:r>
              <a:rPr lang="en-US" dirty="0" smtClean="0"/>
              <a:t>repository)</a:t>
            </a:r>
          </a:p>
          <a:p>
            <a:pPr lvl="1"/>
            <a:r>
              <a:rPr lang="en-US" dirty="0" smtClean="0"/>
              <a:t>Major business process or functional area the system supports</a:t>
            </a:r>
          </a:p>
          <a:p>
            <a:pPr lvl="1"/>
            <a:r>
              <a:rPr lang="en-US" dirty="0" smtClean="0"/>
              <a:t>Identify and Track Information Steward – business owner (approves information access requests)</a:t>
            </a:r>
          </a:p>
          <a:p>
            <a:pPr lvl="1"/>
            <a:r>
              <a:rPr lang="en-US" dirty="0" smtClean="0"/>
              <a:t>Identify and Track Information Custodian – system owner (provides requested information)</a:t>
            </a:r>
            <a:endParaRPr lang="en-US" dirty="0"/>
          </a:p>
        </p:txBody>
      </p:sp>
      <p:sp>
        <p:nvSpPr>
          <p:cNvPr id="3" name="Title 2"/>
          <p:cNvSpPr>
            <a:spLocks noGrp="1"/>
          </p:cNvSpPr>
          <p:nvPr>
            <p:ph type="title"/>
          </p:nvPr>
        </p:nvSpPr>
        <p:spPr/>
        <p:txBody>
          <a:bodyPr/>
          <a:lstStyle/>
          <a:p>
            <a:r>
              <a:rPr lang="en-US" dirty="0" smtClean="0"/>
              <a:t>Identify Major Information Systems	</a:t>
            </a:r>
            <a:endParaRPr lang="en-US" dirty="0"/>
          </a:p>
        </p:txBody>
      </p:sp>
    </p:spTree>
    <p:extLst>
      <p:ext uri="{BB962C8B-B14F-4D97-AF65-F5344CB8AC3E}">
        <p14:creationId xmlns:p14="http://schemas.microsoft.com/office/powerpoint/2010/main" val="2376496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Identify and track one liaison for each department</a:t>
            </a:r>
          </a:p>
          <a:p>
            <a:r>
              <a:rPr lang="en-US" dirty="0" smtClean="0"/>
              <a:t>For each department:</a:t>
            </a:r>
          </a:p>
          <a:p>
            <a:pPr lvl="1"/>
            <a:r>
              <a:rPr lang="en-US" dirty="0" smtClean="0"/>
              <a:t>Department head serves as the business owner of its information and provides approval for information requests</a:t>
            </a:r>
          </a:p>
          <a:p>
            <a:pPr lvl="1"/>
            <a:r>
              <a:rPr lang="en-US" dirty="0" smtClean="0"/>
              <a:t>Department Liaison serves as the custodian of the department’s information</a:t>
            </a:r>
          </a:p>
          <a:p>
            <a:pPr lvl="2"/>
            <a:endParaRPr lang="en-US" dirty="0"/>
          </a:p>
        </p:txBody>
      </p:sp>
      <p:sp>
        <p:nvSpPr>
          <p:cNvPr id="3" name="Title 2"/>
          <p:cNvSpPr>
            <a:spLocks noGrp="1"/>
          </p:cNvSpPr>
          <p:nvPr>
            <p:ph type="title"/>
          </p:nvPr>
        </p:nvSpPr>
        <p:spPr/>
        <p:txBody>
          <a:bodyPr/>
          <a:lstStyle/>
          <a:p>
            <a:r>
              <a:rPr lang="en-US" dirty="0" smtClean="0"/>
              <a:t>Identify Department Information Liaison</a:t>
            </a:r>
            <a:endParaRPr lang="en-US" dirty="0"/>
          </a:p>
        </p:txBody>
      </p:sp>
    </p:spTree>
    <p:extLst>
      <p:ext uri="{BB962C8B-B14F-4D97-AF65-F5344CB8AC3E}">
        <p14:creationId xmlns:p14="http://schemas.microsoft.com/office/powerpoint/2010/main" val="3542708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Work with each department liaison to identify:</a:t>
            </a:r>
          </a:p>
          <a:p>
            <a:pPr lvl="1"/>
            <a:r>
              <a:rPr lang="en-US" dirty="0" smtClean="0"/>
              <a:t>Records created and maintained in their department</a:t>
            </a:r>
          </a:p>
          <a:p>
            <a:pPr lvl="1"/>
            <a:r>
              <a:rPr lang="en-US" dirty="0"/>
              <a:t>H</a:t>
            </a:r>
            <a:r>
              <a:rPr lang="en-US" dirty="0" smtClean="0"/>
              <a:t>ow long these records should be retained</a:t>
            </a:r>
          </a:p>
          <a:p>
            <a:pPr lvl="1"/>
            <a:r>
              <a:rPr lang="en-US" dirty="0" smtClean="0"/>
              <a:t>Whether the records are paper, electronic or both</a:t>
            </a:r>
          </a:p>
          <a:p>
            <a:pPr lvl="1"/>
            <a:r>
              <a:rPr lang="en-US" dirty="0" smtClean="0"/>
              <a:t>Where the records are stored:</a:t>
            </a:r>
          </a:p>
          <a:p>
            <a:pPr lvl="2"/>
            <a:r>
              <a:rPr lang="en-US" dirty="0" smtClean="0"/>
              <a:t>Physical location – for physical records</a:t>
            </a:r>
          </a:p>
          <a:p>
            <a:pPr lvl="2"/>
            <a:r>
              <a:rPr lang="en-US" dirty="0" smtClean="0"/>
              <a:t>Storage location or system – for electronic records</a:t>
            </a:r>
          </a:p>
        </p:txBody>
      </p:sp>
      <p:sp>
        <p:nvSpPr>
          <p:cNvPr id="3" name="Title 2"/>
          <p:cNvSpPr>
            <a:spLocks noGrp="1"/>
          </p:cNvSpPr>
          <p:nvPr>
            <p:ph type="title"/>
          </p:nvPr>
        </p:nvSpPr>
        <p:spPr/>
        <p:txBody>
          <a:bodyPr/>
          <a:lstStyle/>
          <a:p>
            <a:r>
              <a:rPr lang="en-US" dirty="0" smtClean="0"/>
              <a:t>Identify Records and Retention</a:t>
            </a:r>
            <a:endParaRPr lang="en-US" dirty="0"/>
          </a:p>
        </p:txBody>
      </p:sp>
    </p:spTree>
    <p:extLst>
      <p:ext uri="{BB962C8B-B14F-4D97-AF65-F5344CB8AC3E}">
        <p14:creationId xmlns:p14="http://schemas.microsoft.com/office/powerpoint/2010/main" val="2588589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Train Information Stewards and Custodians</a:t>
            </a:r>
          </a:p>
          <a:p>
            <a:r>
              <a:rPr lang="en-US" dirty="0" smtClean="0"/>
              <a:t>Train Department Heads</a:t>
            </a:r>
          </a:p>
          <a:p>
            <a:pPr lvl="1"/>
            <a:r>
              <a:rPr lang="en-US" dirty="0" smtClean="0"/>
              <a:t>Obtain buy-in for role of Information Liaison</a:t>
            </a:r>
          </a:p>
          <a:p>
            <a:pPr lvl="1"/>
            <a:r>
              <a:rPr lang="en-US" dirty="0" smtClean="0"/>
              <a:t>Assistance in appointing an Information Liaison</a:t>
            </a:r>
          </a:p>
          <a:p>
            <a:r>
              <a:rPr lang="en-US" dirty="0" smtClean="0"/>
              <a:t>Train Department Liaisons for their Role related to:</a:t>
            </a:r>
          </a:p>
          <a:p>
            <a:pPr lvl="1"/>
            <a:r>
              <a:rPr lang="en-US" dirty="0" smtClean="0"/>
              <a:t>Records identification, retention and archiving</a:t>
            </a:r>
          </a:p>
          <a:p>
            <a:pPr lvl="1"/>
            <a:r>
              <a:rPr lang="en-US" dirty="0" smtClean="0"/>
              <a:t>Information access</a:t>
            </a:r>
          </a:p>
          <a:p>
            <a:pPr lvl="1"/>
            <a:r>
              <a:rPr lang="en-US" dirty="0" smtClean="0"/>
              <a:t>Litigation holds and preservation</a:t>
            </a:r>
            <a:endParaRPr lang="en-US" dirty="0"/>
          </a:p>
        </p:txBody>
      </p:sp>
      <p:sp>
        <p:nvSpPr>
          <p:cNvPr id="3" name="Title 2"/>
          <p:cNvSpPr>
            <a:spLocks noGrp="1"/>
          </p:cNvSpPr>
          <p:nvPr>
            <p:ph type="title"/>
          </p:nvPr>
        </p:nvSpPr>
        <p:spPr/>
        <p:txBody>
          <a:bodyPr/>
          <a:lstStyle/>
          <a:p>
            <a:r>
              <a:rPr lang="en-US" dirty="0" smtClean="0"/>
              <a:t>Training</a:t>
            </a:r>
            <a:endParaRPr lang="en-US" dirty="0"/>
          </a:p>
        </p:txBody>
      </p:sp>
    </p:spTree>
    <p:extLst>
      <p:ext uri="{BB962C8B-B14F-4D97-AF65-F5344CB8AC3E}">
        <p14:creationId xmlns:p14="http://schemas.microsoft.com/office/powerpoint/2010/main" val="362785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Developed system to capture department inventory</a:t>
            </a:r>
          </a:p>
          <a:p>
            <a:r>
              <a:rPr lang="en-US" dirty="0" smtClean="0"/>
              <a:t>Developed reports to filter records by:</a:t>
            </a:r>
          </a:p>
          <a:p>
            <a:pPr lvl="1"/>
            <a:r>
              <a:rPr lang="en-US" dirty="0" smtClean="0"/>
              <a:t>System</a:t>
            </a:r>
          </a:p>
          <a:p>
            <a:pPr lvl="1"/>
            <a:r>
              <a:rPr lang="en-US" dirty="0" smtClean="0"/>
              <a:t>Electronic or Physical Location</a:t>
            </a:r>
          </a:p>
          <a:p>
            <a:pPr lvl="1"/>
            <a:r>
              <a:rPr lang="en-US" dirty="0" smtClean="0"/>
              <a:t>Department</a:t>
            </a:r>
          </a:p>
          <a:p>
            <a:pPr lvl="1"/>
            <a:r>
              <a:rPr lang="en-US" dirty="0" smtClean="0"/>
              <a:t>Record Type</a:t>
            </a:r>
          </a:p>
          <a:p>
            <a:pPr lvl="1"/>
            <a:r>
              <a:rPr lang="en-US" dirty="0" smtClean="0"/>
              <a:t>Record Category</a:t>
            </a:r>
            <a:endParaRPr lang="en-US" dirty="0"/>
          </a:p>
        </p:txBody>
      </p:sp>
      <p:sp>
        <p:nvSpPr>
          <p:cNvPr id="3" name="Title 2"/>
          <p:cNvSpPr>
            <a:spLocks noGrp="1"/>
          </p:cNvSpPr>
          <p:nvPr>
            <p:ph type="title"/>
          </p:nvPr>
        </p:nvSpPr>
        <p:spPr/>
        <p:txBody>
          <a:bodyPr/>
          <a:lstStyle/>
          <a:p>
            <a:r>
              <a:rPr lang="en-US" dirty="0" smtClean="0"/>
              <a:t>Reporting</a:t>
            </a:r>
            <a:endParaRPr lang="en-US" dirty="0"/>
          </a:p>
        </p:txBody>
      </p:sp>
    </p:spTree>
    <p:extLst>
      <p:ext uri="{BB962C8B-B14F-4D97-AF65-F5344CB8AC3E}">
        <p14:creationId xmlns:p14="http://schemas.microsoft.com/office/powerpoint/2010/main" val="423114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Department Records Management Plan</a:t>
            </a:r>
            <a:endParaRPr lang="en-US" dirty="0"/>
          </a:p>
        </p:txBody>
      </p:sp>
      <p:pic>
        <p:nvPicPr>
          <p:cNvPr id="4" name="Picture 3"/>
          <p:cNvPicPr>
            <a:picLocks noChangeAspect="1"/>
          </p:cNvPicPr>
          <p:nvPr/>
        </p:nvPicPr>
        <p:blipFill>
          <a:blip r:embed="rId2"/>
          <a:stretch>
            <a:fillRect/>
          </a:stretch>
        </p:blipFill>
        <p:spPr>
          <a:xfrm>
            <a:off x="503237" y="1211262"/>
            <a:ext cx="11058525" cy="5124450"/>
          </a:xfrm>
          <a:prstGeom prst="rect">
            <a:avLst/>
          </a:prstGeom>
        </p:spPr>
      </p:pic>
    </p:spTree>
    <p:extLst>
      <p:ext uri="{BB962C8B-B14F-4D97-AF65-F5344CB8AC3E}">
        <p14:creationId xmlns:p14="http://schemas.microsoft.com/office/powerpoint/2010/main" val="60047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buFont typeface="+mj-lt"/>
              <a:buAutoNum type="arabicPeriod"/>
            </a:pPr>
            <a:r>
              <a:rPr lang="en-US" sz="2800" dirty="0" smtClean="0"/>
              <a:t>Definition of a Data Map</a:t>
            </a:r>
          </a:p>
          <a:p>
            <a:pPr marL="514350" indent="-514350">
              <a:buFont typeface="+mj-lt"/>
              <a:buAutoNum type="arabicPeriod"/>
            </a:pPr>
            <a:r>
              <a:rPr lang="en-US" sz="2800" dirty="0" smtClean="0"/>
              <a:t>Requirements and Drivers</a:t>
            </a:r>
            <a:endParaRPr lang="en-US" sz="2800" dirty="0" smtClean="0"/>
          </a:p>
          <a:p>
            <a:pPr marL="514350" indent="-514350">
              <a:buFont typeface="+mj-lt"/>
              <a:buAutoNum type="arabicPeriod"/>
            </a:pPr>
            <a:r>
              <a:rPr lang="en-US" sz="2800" dirty="0" smtClean="0"/>
              <a:t>Components of a Data Map</a:t>
            </a:r>
          </a:p>
          <a:p>
            <a:pPr marL="514350" indent="-514350">
              <a:buFont typeface="+mj-lt"/>
              <a:buAutoNum type="arabicPeriod"/>
            </a:pPr>
            <a:r>
              <a:rPr lang="en-US" sz="2800" dirty="0" smtClean="0"/>
              <a:t>Data Map Examples</a:t>
            </a:r>
          </a:p>
          <a:p>
            <a:pPr marL="514350" indent="-514350">
              <a:buFont typeface="+mj-lt"/>
              <a:buAutoNum type="arabicPeriod"/>
            </a:pPr>
            <a:r>
              <a:rPr lang="en-US" sz="2800" dirty="0" smtClean="0"/>
              <a:t>Case Study</a:t>
            </a:r>
          </a:p>
        </p:txBody>
      </p:sp>
      <p:sp>
        <p:nvSpPr>
          <p:cNvPr id="3" name="Title 2"/>
          <p:cNvSpPr>
            <a:spLocks noGrp="1"/>
          </p:cNvSpPr>
          <p:nvPr>
            <p:ph type="title"/>
          </p:nvPr>
        </p:nvSpPr>
        <p:spPr/>
        <p:txBody>
          <a:bodyPr/>
          <a:lstStyle/>
          <a:p>
            <a:r>
              <a:rPr lang="en-US" dirty="0" smtClean="0"/>
              <a:t>Leveraging the Data Map</a:t>
            </a:r>
            <a:endParaRPr lang="en-US" dirty="0"/>
          </a:p>
        </p:txBody>
      </p:sp>
    </p:spTree>
    <p:extLst>
      <p:ext uri="{BB962C8B-B14F-4D97-AF65-F5344CB8AC3E}">
        <p14:creationId xmlns:p14="http://schemas.microsoft.com/office/powerpoint/2010/main" val="2023659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884237" y="1058862"/>
            <a:ext cx="10591800" cy="5498408"/>
          </a:xfrm>
          <a:prstGeom prst="rect">
            <a:avLst/>
          </a:prstGeom>
        </p:spPr>
      </p:pic>
    </p:spTree>
    <p:extLst>
      <p:ext uri="{BB962C8B-B14F-4D97-AF65-F5344CB8AC3E}">
        <p14:creationId xmlns:p14="http://schemas.microsoft.com/office/powerpoint/2010/main" val="3228201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13380" y="71210"/>
            <a:ext cx="12268439" cy="7481244"/>
          </a:xfrm>
          <a:prstGeom prst="rect">
            <a:avLst/>
          </a:prstGeom>
        </p:spPr>
      </p:pic>
    </p:spTree>
    <p:extLst>
      <p:ext uri="{BB962C8B-B14F-4D97-AF65-F5344CB8AC3E}">
        <p14:creationId xmlns:p14="http://schemas.microsoft.com/office/powerpoint/2010/main" val="3926000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Filter by Department</a:t>
            </a:r>
            <a:endParaRPr lang="en-US" dirty="0"/>
          </a:p>
        </p:txBody>
      </p:sp>
      <p:pic>
        <p:nvPicPr>
          <p:cNvPr id="4" name="Picture 3"/>
          <p:cNvPicPr>
            <a:picLocks noChangeAspect="1"/>
          </p:cNvPicPr>
          <p:nvPr/>
        </p:nvPicPr>
        <p:blipFill>
          <a:blip r:embed="rId2"/>
          <a:stretch>
            <a:fillRect/>
          </a:stretch>
        </p:blipFill>
        <p:spPr>
          <a:xfrm>
            <a:off x="193674" y="1106487"/>
            <a:ext cx="12049125" cy="4781550"/>
          </a:xfrm>
          <a:prstGeom prst="rect">
            <a:avLst/>
          </a:prstGeom>
        </p:spPr>
      </p:pic>
    </p:spTree>
    <p:extLst>
      <p:ext uri="{BB962C8B-B14F-4D97-AF65-F5344CB8AC3E}">
        <p14:creationId xmlns:p14="http://schemas.microsoft.com/office/powerpoint/2010/main" val="302184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Filter by Record Type</a:t>
            </a:r>
            <a:endParaRPr lang="en-US" dirty="0"/>
          </a:p>
        </p:txBody>
      </p:sp>
      <p:pic>
        <p:nvPicPr>
          <p:cNvPr id="4" name="Picture 3"/>
          <p:cNvPicPr>
            <a:picLocks noChangeAspect="1"/>
          </p:cNvPicPr>
          <p:nvPr/>
        </p:nvPicPr>
        <p:blipFill>
          <a:blip r:embed="rId2"/>
          <a:stretch>
            <a:fillRect/>
          </a:stretch>
        </p:blipFill>
        <p:spPr>
          <a:xfrm>
            <a:off x="1312862" y="2030412"/>
            <a:ext cx="9810750" cy="2933700"/>
          </a:xfrm>
          <a:prstGeom prst="rect">
            <a:avLst/>
          </a:prstGeom>
        </p:spPr>
      </p:pic>
    </p:spTree>
    <p:extLst>
      <p:ext uri="{BB962C8B-B14F-4D97-AF65-F5344CB8AC3E}">
        <p14:creationId xmlns:p14="http://schemas.microsoft.com/office/powerpoint/2010/main" val="3736133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You/Questions</a:t>
            </a:r>
            <a:endParaRPr lang="en-US" dirty="0"/>
          </a:p>
        </p:txBody>
      </p:sp>
      <p:sp>
        <p:nvSpPr>
          <p:cNvPr id="3" name="Content Placeholder 2"/>
          <p:cNvSpPr>
            <a:spLocks noGrp="1"/>
          </p:cNvSpPr>
          <p:nvPr>
            <p:ph idx="1"/>
          </p:nvPr>
        </p:nvSpPr>
        <p:spPr/>
        <p:txBody>
          <a:bodyPr/>
          <a:lstStyle/>
          <a:p>
            <a:r>
              <a:rPr lang="en-US" dirty="0" smtClean="0"/>
              <a:t>Howard Loos, CRM, IGP</a:t>
            </a:r>
          </a:p>
          <a:p>
            <a:r>
              <a:rPr lang="en-US" dirty="0" smtClean="0"/>
              <a:t>University Records and Information Manager</a:t>
            </a:r>
          </a:p>
          <a:p>
            <a:r>
              <a:rPr lang="en-US" dirty="0" smtClean="0"/>
              <a:t>BYU</a:t>
            </a:r>
          </a:p>
          <a:p>
            <a:r>
              <a:rPr lang="en-US" dirty="0" smtClean="0"/>
              <a:t>Howard_Loos@byu.edu</a:t>
            </a:r>
            <a:endParaRPr lang="en-US" dirty="0" smtClean="0">
              <a:solidFill>
                <a:schemeClr val="tx2">
                  <a:lumMod val="50000"/>
                </a:schemeClr>
              </a:solidFill>
            </a:endParaRPr>
          </a:p>
          <a:p>
            <a:r>
              <a:rPr lang="en-US" dirty="0" smtClean="0"/>
              <a:t>801-422-2161</a:t>
            </a:r>
            <a:endParaRPr lang="en-US" dirty="0"/>
          </a:p>
        </p:txBody>
      </p:sp>
    </p:spTree>
    <p:extLst>
      <p:ext uri="{BB962C8B-B14F-4D97-AF65-F5344CB8AC3E}">
        <p14:creationId xmlns:p14="http://schemas.microsoft.com/office/powerpoint/2010/main" val="2219610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a:t>
            </a:r>
            <a:r>
              <a:rPr lang="en-US" b="1" dirty="0"/>
              <a:t>ESI Data Map</a:t>
            </a:r>
            <a:r>
              <a:rPr lang="en-US" dirty="0"/>
              <a:t> is a comprehensive and defensible inventory of an organization's IT systems that store information—</a:t>
            </a:r>
            <a:r>
              <a:rPr lang="en-US" b="1" dirty="0"/>
              <a:t>electronically stored information</a:t>
            </a:r>
            <a:r>
              <a:rPr lang="en-US" dirty="0"/>
              <a:t> or </a:t>
            </a:r>
            <a:r>
              <a:rPr lang="en-US" b="1" dirty="0"/>
              <a:t>ESI</a:t>
            </a:r>
            <a:r>
              <a:rPr lang="en-US" dirty="0"/>
              <a:t>—which may be relevant to litigation, regulatory proceedings, government investigations, or audits</a:t>
            </a:r>
          </a:p>
        </p:txBody>
      </p:sp>
      <p:sp>
        <p:nvSpPr>
          <p:cNvPr id="3" name="Title 2"/>
          <p:cNvSpPr>
            <a:spLocks noGrp="1"/>
          </p:cNvSpPr>
          <p:nvPr>
            <p:ph type="title"/>
          </p:nvPr>
        </p:nvSpPr>
        <p:spPr/>
        <p:txBody>
          <a:bodyPr/>
          <a:lstStyle/>
          <a:p>
            <a:r>
              <a:rPr lang="en-US" dirty="0" smtClean="0"/>
              <a:t>Definition of Data Map</a:t>
            </a:r>
            <a:endParaRPr lang="en-US" dirty="0"/>
          </a:p>
        </p:txBody>
      </p:sp>
    </p:spTree>
    <p:extLst>
      <p:ext uri="{BB962C8B-B14F-4D97-AF65-F5344CB8AC3E}">
        <p14:creationId xmlns:p14="http://schemas.microsoft.com/office/powerpoint/2010/main" val="3286898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The U.S. Federal Rules of Civil Procedure Rule 26(a)(1)(A) mandates that each party must provide “a copy – or a description by category and location – of all documents (or) electronically stored information”. </a:t>
            </a:r>
            <a:endParaRPr lang="en-US" dirty="0" smtClean="0"/>
          </a:p>
          <a:p>
            <a:r>
              <a:rPr lang="en-US" dirty="0" smtClean="0"/>
              <a:t>The </a:t>
            </a:r>
            <a:r>
              <a:rPr lang="en-US" dirty="0"/>
              <a:t>same rule, in paragraph (f), specifies that the parties meet within </a:t>
            </a:r>
            <a:r>
              <a:rPr lang="en-US" dirty="0" smtClean="0"/>
              <a:t>90 </a:t>
            </a:r>
            <a:r>
              <a:rPr lang="en-US" dirty="0"/>
              <a:t>days of the onset of litigation to plan eDiscovery. </a:t>
            </a:r>
            <a:endParaRPr lang="en-US" dirty="0" smtClean="0"/>
          </a:p>
          <a:p>
            <a:r>
              <a:rPr lang="en-US" dirty="0" smtClean="0"/>
              <a:t>Since </a:t>
            </a:r>
            <a:r>
              <a:rPr lang="en-US" dirty="0"/>
              <a:t>a list (or data map) is much easier to produce than actual ‘copies’, data maps are now the norm in U.S. litigation. At the same time, </a:t>
            </a:r>
            <a:r>
              <a:rPr lang="en-US" dirty="0" smtClean="0"/>
              <a:t>90 </a:t>
            </a:r>
            <a:r>
              <a:rPr lang="en-US" dirty="0"/>
              <a:t>days is usually not enough time to research and create an accurate data map for a large organization; this requirement tends to drive the creation of data maps on a litigation readiness basis for these organizations, rather than as a reaction to a specific law suit.</a:t>
            </a:r>
          </a:p>
        </p:txBody>
      </p:sp>
      <p:sp>
        <p:nvSpPr>
          <p:cNvPr id="3" name="Title 2"/>
          <p:cNvSpPr>
            <a:spLocks noGrp="1"/>
          </p:cNvSpPr>
          <p:nvPr>
            <p:ph type="title"/>
          </p:nvPr>
        </p:nvSpPr>
        <p:spPr/>
        <p:txBody>
          <a:bodyPr/>
          <a:lstStyle/>
          <a:p>
            <a:r>
              <a:rPr lang="en-US" dirty="0" smtClean="0"/>
              <a:t>US Data Map Requirements</a:t>
            </a:r>
            <a:endParaRPr lang="en-US" dirty="0"/>
          </a:p>
        </p:txBody>
      </p:sp>
    </p:spTree>
    <p:extLst>
      <p:ext uri="{BB962C8B-B14F-4D97-AF65-F5344CB8AC3E}">
        <p14:creationId xmlns:p14="http://schemas.microsoft.com/office/powerpoint/2010/main" val="1001635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a:t>In Canada we have no such rule, although the Discovery Plan requirement of Rule 29.1.03(2) of the Ontario Rules of Civil Procedure mandates agreement on eDiscovery “before the earlier of (a) 60 days after the close of pleadings...and (b) attempting to obtain evidence” (unless another agreement is reached between the parties). </a:t>
            </a:r>
            <a:r>
              <a:rPr lang="en-US" dirty="0" smtClean="0"/>
              <a:t>While </a:t>
            </a:r>
            <a:r>
              <a:rPr lang="en-US" dirty="0"/>
              <a:t>there is no specific reference to a data map, the extremely tight time frame and associated need to define and issue a legal hold make creation of an organizational data map one of the highest priorities for an organization’s legal team in a case potentially relying on electronic data.</a:t>
            </a:r>
          </a:p>
        </p:txBody>
      </p:sp>
      <p:sp>
        <p:nvSpPr>
          <p:cNvPr id="3" name="Title 2"/>
          <p:cNvSpPr>
            <a:spLocks noGrp="1"/>
          </p:cNvSpPr>
          <p:nvPr>
            <p:ph type="title"/>
          </p:nvPr>
        </p:nvSpPr>
        <p:spPr/>
        <p:txBody>
          <a:bodyPr/>
          <a:lstStyle/>
          <a:p>
            <a:r>
              <a:rPr lang="en-US" dirty="0" smtClean="0"/>
              <a:t>Canada Data Map Requirements</a:t>
            </a:r>
            <a:endParaRPr lang="en-US" dirty="0"/>
          </a:p>
        </p:txBody>
      </p:sp>
    </p:spTree>
    <p:extLst>
      <p:ext uri="{BB962C8B-B14F-4D97-AF65-F5344CB8AC3E}">
        <p14:creationId xmlns:p14="http://schemas.microsoft.com/office/powerpoint/2010/main" val="3514976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Legal – Support the identification of relevant information related to a litigation matter, enabling the legal department to respond quickly to discovery requests</a:t>
            </a:r>
          </a:p>
          <a:p>
            <a:r>
              <a:rPr lang="en-US" dirty="0" smtClean="0"/>
              <a:t>IT – Access, Security and Privacy of information</a:t>
            </a:r>
          </a:p>
          <a:p>
            <a:r>
              <a:rPr lang="en-US" dirty="0" smtClean="0"/>
              <a:t>RIM – Identification of records, retention and disposition</a:t>
            </a:r>
          </a:p>
          <a:p>
            <a:endParaRPr lang="en-US" dirty="0" smtClean="0"/>
          </a:p>
          <a:p>
            <a:endParaRPr lang="en-US" dirty="0"/>
          </a:p>
        </p:txBody>
      </p:sp>
      <p:sp>
        <p:nvSpPr>
          <p:cNvPr id="3" name="Title 2"/>
          <p:cNvSpPr>
            <a:spLocks noGrp="1"/>
          </p:cNvSpPr>
          <p:nvPr>
            <p:ph type="title"/>
          </p:nvPr>
        </p:nvSpPr>
        <p:spPr/>
        <p:txBody>
          <a:bodyPr/>
          <a:lstStyle/>
          <a:p>
            <a:r>
              <a:rPr lang="en-US" dirty="0" smtClean="0"/>
              <a:t>Various Drivers for a Data Map</a:t>
            </a:r>
            <a:endParaRPr lang="en-US" dirty="0"/>
          </a:p>
        </p:txBody>
      </p:sp>
    </p:spTree>
    <p:extLst>
      <p:ext uri="{BB962C8B-B14F-4D97-AF65-F5344CB8AC3E}">
        <p14:creationId xmlns:p14="http://schemas.microsoft.com/office/powerpoint/2010/main" val="2761077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514350" indent="-514350">
              <a:spcBef>
                <a:spcPts val="1200"/>
              </a:spcBef>
              <a:buAutoNum type="arabicPeriod"/>
            </a:pPr>
            <a:r>
              <a:rPr lang="en-US" dirty="0" smtClean="0"/>
              <a:t>A </a:t>
            </a:r>
            <a:r>
              <a:rPr lang="en-US" u="sng" dirty="0" smtClean="0"/>
              <a:t>high-level</a:t>
            </a:r>
            <a:r>
              <a:rPr lang="en-US" dirty="0" smtClean="0"/>
              <a:t>, software independent catalogue of type of ESI that the organization produces, such as </a:t>
            </a:r>
            <a:r>
              <a:rPr lang="en-US" u="sng" dirty="0" smtClean="0"/>
              <a:t>reports, documents, emails, schedules, plans</a:t>
            </a:r>
            <a:r>
              <a:rPr lang="en-US" dirty="0" smtClean="0"/>
              <a:t>, etc. </a:t>
            </a:r>
          </a:p>
          <a:p>
            <a:pPr marL="514350" indent="-514350">
              <a:spcBef>
                <a:spcPts val="1200"/>
              </a:spcBef>
              <a:buAutoNum type="arabicPeriod"/>
            </a:pPr>
            <a:r>
              <a:rPr lang="en-US" dirty="0" smtClean="0"/>
              <a:t>An identification of all </a:t>
            </a:r>
            <a:r>
              <a:rPr lang="en-US" u="sng" dirty="0" smtClean="0"/>
              <a:t>structured, semi-structured and unstructured</a:t>
            </a:r>
            <a:r>
              <a:rPr lang="en-US" dirty="0" smtClean="0"/>
              <a:t> ESI that contains business records. </a:t>
            </a:r>
          </a:p>
          <a:p>
            <a:pPr marL="514350" indent="-514350">
              <a:spcBef>
                <a:spcPts val="1200"/>
              </a:spcBef>
              <a:buAutoNum type="arabicPeriod"/>
            </a:pPr>
            <a:r>
              <a:rPr lang="en-US" dirty="0" smtClean="0"/>
              <a:t>A listing of </a:t>
            </a:r>
            <a:r>
              <a:rPr lang="en-US" u="sng" dirty="0" smtClean="0"/>
              <a:t>who manages</a:t>
            </a:r>
            <a:r>
              <a:rPr lang="en-US" dirty="0" smtClean="0"/>
              <a:t> the various types of </a:t>
            </a:r>
            <a:r>
              <a:rPr lang="en-US" u="sng" dirty="0" smtClean="0"/>
              <a:t>information</a:t>
            </a:r>
            <a:r>
              <a:rPr lang="en-US" dirty="0" smtClean="0"/>
              <a:t>.  Including a list of the </a:t>
            </a:r>
            <a:r>
              <a:rPr lang="en-US" u="sng" dirty="0" smtClean="0"/>
              <a:t>IT and business unit managers</a:t>
            </a:r>
            <a:r>
              <a:rPr lang="en-US" dirty="0" smtClean="0"/>
              <a:t> most likely to be </a:t>
            </a:r>
            <a:r>
              <a:rPr lang="en-US" u="sng" dirty="0" smtClean="0"/>
              <a:t>responsible for the systems and information</a:t>
            </a:r>
            <a:r>
              <a:rPr lang="en-US" dirty="0" smtClean="0"/>
              <a:t> that store relevant ESI. </a:t>
            </a:r>
          </a:p>
        </p:txBody>
      </p:sp>
      <p:sp>
        <p:nvSpPr>
          <p:cNvPr id="3" name="Title 2"/>
          <p:cNvSpPr>
            <a:spLocks noGrp="1"/>
          </p:cNvSpPr>
          <p:nvPr>
            <p:ph type="title"/>
          </p:nvPr>
        </p:nvSpPr>
        <p:spPr/>
        <p:txBody>
          <a:bodyPr/>
          <a:lstStyle/>
          <a:p>
            <a:r>
              <a:rPr lang="en-US" dirty="0" smtClean="0"/>
              <a:t>Typical Components of an ESI Data Map</a:t>
            </a:r>
            <a:endParaRPr lang="en-US" dirty="0"/>
          </a:p>
        </p:txBody>
      </p:sp>
    </p:spTree>
    <p:extLst>
      <p:ext uri="{BB962C8B-B14F-4D97-AF65-F5344CB8AC3E}">
        <p14:creationId xmlns:p14="http://schemas.microsoft.com/office/powerpoint/2010/main" val="3132865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spcBef>
                <a:spcPts val="1200"/>
              </a:spcBef>
              <a:buFont typeface="+mj-lt"/>
              <a:buAutoNum type="arabicPeriod" startAt="4"/>
            </a:pPr>
            <a:r>
              <a:rPr lang="en-US" u="sng" dirty="0" smtClean="0"/>
              <a:t>Related </a:t>
            </a:r>
            <a:r>
              <a:rPr lang="en-US" u="sng" dirty="0"/>
              <a:t>ESI Policies</a:t>
            </a:r>
            <a:r>
              <a:rPr lang="en-US" dirty="0"/>
              <a:t>, such as document retention, backup, and acceptable use policies, as well as the name, title and contact information of the person or people responsible for enforcing these policies. </a:t>
            </a:r>
            <a:endParaRPr lang="en-US" dirty="0" smtClean="0"/>
          </a:p>
          <a:p>
            <a:pPr marL="514350" indent="-514350">
              <a:spcBef>
                <a:spcPts val="1200"/>
              </a:spcBef>
              <a:buAutoNum type="arabicPeriod" startAt="4"/>
            </a:pPr>
            <a:r>
              <a:rPr lang="en-US" u="sng" dirty="0" smtClean="0"/>
              <a:t>An </a:t>
            </a:r>
            <a:r>
              <a:rPr lang="en-US" u="sng" dirty="0"/>
              <a:t>evaluation of the accessibility of the various types of information</a:t>
            </a:r>
            <a:r>
              <a:rPr lang="en-US" dirty="0"/>
              <a:t>, with the goal of identifying sources of ESI that may be too difficult or costly to access, in order to support claims that data is not readily accessible. </a:t>
            </a:r>
          </a:p>
        </p:txBody>
      </p:sp>
      <p:sp>
        <p:nvSpPr>
          <p:cNvPr id="3" name="Title 2"/>
          <p:cNvSpPr>
            <a:spLocks noGrp="1"/>
          </p:cNvSpPr>
          <p:nvPr>
            <p:ph type="title"/>
          </p:nvPr>
        </p:nvSpPr>
        <p:spPr/>
        <p:txBody>
          <a:bodyPr/>
          <a:lstStyle/>
          <a:p>
            <a:r>
              <a:rPr lang="en-US" dirty="0" smtClean="0"/>
              <a:t>Typical Components of an ESI Data Map</a:t>
            </a:r>
            <a:endParaRPr lang="en-US" dirty="0"/>
          </a:p>
        </p:txBody>
      </p:sp>
    </p:spTree>
    <p:extLst>
      <p:ext uri="{BB962C8B-B14F-4D97-AF65-F5344CB8AC3E}">
        <p14:creationId xmlns:p14="http://schemas.microsoft.com/office/powerpoint/2010/main" val="1229013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Paper and electronic records stored in department offices, including:</a:t>
            </a:r>
          </a:p>
          <a:p>
            <a:pPr lvl="1"/>
            <a:r>
              <a:rPr lang="en-US" dirty="0" smtClean="0"/>
              <a:t>Records unknown to Legal or IT</a:t>
            </a:r>
          </a:p>
          <a:p>
            <a:pPr lvl="1"/>
            <a:r>
              <a:rPr lang="en-US" dirty="0" smtClean="0"/>
              <a:t>Third party applications unknown to Legal or IT</a:t>
            </a:r>
          </a:p>
          <a:p>
            <a:r>
              <a:rPr lang="en-US" dirty="0" smtClean="0"/>
              <a:t>Paper records stored in off-site storage facility</a:t>
            </a:r>
          </a:p>
          <a:p>
            <a:pPr marL="0" indent="0">
              <a:buNone/>
            </a:pPr>
            <a:endParaRPr lang="en-US" dirty="0"/>
          </a:p>
        </p:txBody>
      </p:sp>
      <p:sp>
        <p:nvSpPr>
          <p:cNvPr id="3" name="Title 2"/>
          <p:cNvSpPr>
            <a:spLocks noGrp="1"/>
          </p:cNvSpPr>
          <p:nvPr>
            <p:ph type="title"/>
          </p:nvPr>
        </p:nvSpPr>
        <p:spPr/>
        <p:txBody>
          <a:bodyPr/>
          <a:lstStyle/>
          <a:p>
            <a:r>
              <a:rPr lang="en-US" dirty="0" smtClean="0"/>
              <a:t>ESI Data Map Gaps</a:t>
            </a:r>
            <a:endParaRPr lang="en-US" dirty="0"/>
          </a:p>
        </p:txBody>
      </p:sp>
    </p:spTree>
    <p:extLst>
      <p:ext uri="{BB962C8B-B14F-4D97-AF65-F5344CB8AC3E}">
        <p14:creationId xmlns:p14="http://schemas.microsoft.com/office/powerpoint/2010/main" val="2774113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Gimmal Colors">
      <a:dk1>
        <a:sysClr val="windowText" lastClr="000000"/>
      </a:dk1>
      <a:lt1>
        <a:sysClr val="window" lastClr="FFFFFF"/>
      </a:lt1>
      <a:dk2>
        <a:srgbClr val="1F497D"/>
      </a:dk2>
      <a:lt2>
        <a:srgbClr val="EEECE1"/>
      </a:lt2>
      <a:accent1>
        <a:srgbClr val="72CDF4"/>
      </a:accent1>
      <a:accent2>
        <a:srgbClr val="E4E76D"/>
      </a:accent2>
      <a:accent3>
        <a:srgbClr val="C6006F"/>
      </a:accent3>
      <a:accent4>
        <a:srgbClr val="3B6E8F"/>
      </a:accent4>
      <a:accent5>
        <a:srgbClr val="FDBE57"/>
      </a:accent5>
      <a:accent6>
        <a:srgbClr val="F1E3C5"/>
      </a:accent6>
      <a:hlink>
        <a:srgbClr val="C9CACC"/>
      </a:hlink>
      <a:folHlink>
        <a:srgbClr val="00B1B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3 PowerPoint Template - Simple.potx" id="{7FA84172-0B27-4FD6-B88F-C2D6B2C7746E}" vid="{3780D529-81DE-453B-B71F-278AF76884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A51AB795A87E548B09A414B9E2D1D5B" ma:contentTypeVersion="0" ma:contentTypeDescription="Create a new document." ma:contentTypeScope="" ma:versionID="8058c8897097209814151afff4d2b00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7D0C62-0FCE-41E3-9BD7-536D6B65E7B5}">
  <ds:schemaRefs>
    <ds:schemaRef ds:uri="http://www.w3.org/XML/1998/namespace"/>
    <ds:schemaRef ds:uri="http://schemas.openxmlformats.org/package/2006/metadata/core-properties"/>
    <ds:schemaRef ds:uri="http://purl.org/dc/dcmitype/"/>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00CB7A44-8C92-4914-A6A3-C0F6ED1EF190}">
  <ds:schemaRefs>
    <ds:schemaRef ds:uri="http://schemas.microsoft.com/sharepoint/v3/contenttype/forms"/>
  </ds:schemaRefs>
</ds:datastoreItem>
</file>

<file path=customXml/itemProps3.xml><?xml version="1.0" encoding="utf-8"?>
<ds:datastoreItem xmlns:ds="http://schemas.openxmlformats.org/officeDocument/2006/customXml" ds:itemID="{99102ED3-A024-4938-A852-9F465CB798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2013 PowerPoint Template - Simple (1)</Template>
  <TotalTime>6459</TotalTime>
  <Words>942</Words>
  <Application>Microsoft Office PowerPoint</Application>
  <PresentationFormat>Custom</PresentationFormat>
  <Paragraphs>111</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Segoe UI</vt:lpstr>
      <vt:lpstr>Segoe UI Semibold</vt:lpstr>
      <vt:lpstr>Office Theme</vt:lpstr>
      <vt:lpstr>Leveraging the Data Map – A Case Study November 15, 2016</vt:lpstr>
      <vt:lpstr>Leveraging the Data Map</vt:lpstr>
      <vt:lpstr>Definition of Data Map</vt:lpstr>
      <vt:lpstr>US Data Map Requirements</vt:lpstr>
      <vt:lpstr>Canada Data Map Requirements</vt:lpstr>
      <vt:lpstr>Various Drivers for a Data Map</vt:lpstr>
      <vt:lpstr>Typical Components of an ESI Data Map</vt:lpstr>
      <vt:lpstr>Typical Components of an ESI Data Map</vt:lpstr>
      <vt:lpstr>ESI Data Map Gaps</vt:lpstr>
      <vt:lpstr>Parties Involved in Building a Data Map</vt:lpstr>
      <vt:lpstr>Example Approaches</vt:lpstr>
      <vt:lpstr>Case Study Approach</vt:lpstr>
      <vt:lpstr>Identify Metadata Requirements of Data Map</vt:lpstr>
      <vt:lpstr>Identify Major Information Systems </vt:lpstr>
      <vt:lpstr>Identify Department Information Liaison</vt:lpstr>
      <vt:lpstr>Identify Records and Retention</vt:lpstr>
      <vt:lpstr>Training</vt:lpstr>
      <vt:lpstr>Reporting</vt:lpstr>
      <vt:lpstr>Department Records Management Plan</vt:lpstr>
      <vt:lpstr>PowerPoint Presentation</vt:lpstr>
      <vt:lpstr>PowerPoint Presentation</vt:lpstr>
      <vt:lpstr>Filter by Department</vt:lpstr>
      <vt:lpstr>Filter by Record Type</vt:lpstr>
      <vt:lpstr>Thank You/Questions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Records Management Template</dc:title>
  <dc:creator>howard_loos@byu.edu</dc:creator>
  <cp:lastModifiedBy>Howard Loos</cp:lastModifiedBy>
  <cp:revision>203</cp:revision>
  <cp:lastPrinted>2016-11-14T03:38:25Z</cp:lastPrinted>
  <dcterms:created xsi:type="dcterms:W3CDTF">2013-09-30T13:58:55Z</dcterms:created>
  <dcterms:modified xsi:type="dcterms:W3CDTF">2016-11-15T11:48:18Z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0x010100DA51AB795A87E548B09A414B9E2D1D5B</vt:lpwstr>
  </property>
</Properties>
</file>